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  <p:sldMasterId id="2147483690" r:id="rId5"/>
  </p:sldMasterIdLst>
  <p:notesMasterIdLst>
    <p:notesMasterId r:id="rId33"/>
  </p:notesMasterIdLst>
  <p:handoutMasterIdLst>
    <p:handoutMasterId r:id="rId34"/>
  </p:handoutMasterIdLst>
  <p:sldIdLst>
    <p:sldId id="1759" r:id="rId6"/>
    <p:sldId id="1760" r:id="rId7"/>
    <p:sldId id="259" r:id="rId8"/>
    <p:sldId id="260" r:id="rId9"/>
    <p:sldId id="261" r:id="rId10"/>
    <p:sldId id="262" r:id="rId11"/>
    <p:sldId id="264" r:id="rId12"/>
    <p:sldId id="283" r:id="rId13"/>
    <p:sldId id="1777" r:id="rId14"/>
    <p:sldId id="1767" r:id="rId15"/>
    <p:sldId id="1773" r:id="rId16"/>
    <p:sldId id="1772" r:id="rId17"/>
    <p:sldId id="284" r:id="rId18"/>
    <p:sldId id="1766" r:id="rId19"/>
    <p:sldId id="1761" r:id="rId20"/>
    <p:sldId id="1762" r:id="rId21"/>
    <p:sldId id="1688" r:id="rId22"/>
    <p:sldId id="1755" r:id="rId23"/>
    <p:sldId id="1775" r:id="rId24"/>
    <p:sldId id="1774" r:id="rId25"/>
    <p:sldId id="1769" r:id="rId26"/>
    <p:sldId id="269" r:id="rId27"/>
    <p:sldId id="286" r:id="rId28"/>
    <p:sldId id="292" r:id="rId29"/>
    <p:sldId id="1778" r:id="rId30"/>
    <p:sldId id="1763" r:id="rId31"/>
    <p:sldId id="1764" r:id="rId32"/>
  </p:sldIdLst>
  <p:sldSz cx="9144000" cy="5143500" type="screen16x9"/>
  <p:notesSz cx="7010400" cy="9296400"/>
  <p:embeddedFontLst>
    <p:embeddedFont>
      <p:font typeface="Arial Black" panose="020B0A04020102020204" pitchFamily="34" charset="0"/>
      <p:bold r:id="rId35"/>
    </p:embeddedFont>
    <p:embeddedFont>
      <p:font typeface="Catamaran" panose="020B0604020202020204" charset="0"/>
      <p:regular r:id="rId36"/>
      <p:bold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Franklin Gothic Demi" panose="020B0703020102020204" pitchFamily="34" charset="0"/>
      <p:regular r:id="rId42"/>
      <p: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04A"/>
    <a:srgbClr val="6F176B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E22C1-A1DC-4913-A10B-C2285F5B2EC6}" v="49" dt="2024-03-28T12:06:13.461"/>
    <p1510:client id="{DCABCA91-7134-453D-9EE2-869BD6621892}" v="7" dt="2024-03-28T10:40:40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68" autoAdjust="0"/>
  </p:normalViewPr>
  <p:slideViewPr>
    <p:cSldViewPr snapToGrid="0">
      <p:cViewPr varScale="1">
        <p:scale>
          <a:sx n="138" d="100"/>
          <a:sy n="138" d="100"/>
        </p:scale>
        <p:origin x="834" y="114"/>
      </p:cViewPr>
      <p:guideLst>
        <p:guide orient="horz" pos="1656"/>
        <p:guide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r, Mairead" userId="0893da85-bbd6-480e-a192-80a091c7278a" providerId="ADAL" clId="{DCABCA91-7134-453D-9EE2-869BD6621892}"/>
    <pc:docChg chg="custSel addSld delSld modSld modNotesMaster modHandout">
      <pc:chgData name="Power, Mairead" userId="0893da85-bbd6-480e-a192-80a091c7278a" providerId="ADAL" clId="{DCABCA91-7134-453D-9EE2-869BD6621892}" dt="2024-03-28T11:01:48.933" v="61" actId="2711"/>
      <pc:docMkLst>
        <pc:docMk/>
      </pc:docMkLst>
      <pc:sldChg chg="modSp mod">
        <pc:chgData name="Power, Mairead" userId="0893da85-bbd6-480e-a192-80a091c7278a" providerId="ADAL" clId="{DCABCA91-7134-453D-9EE2-869BD6621892}" dt="2024-03-28T10:28:55.599" v="7" actId="1076"/>
        <pc:sldMkLst>
          <pc:docMk/>
          <pc:sldMk cId="3485201554" sldId="260"/>
        </pc:sldMkLst>
        <pc:spChg chg="mod">
          <ac:chgData name="Power, Mairead" userId="0893da85-bbd6-480e-a192-80a091c7278a" providerId="ADAL" clId="{DCABCA91-7134-453D-9EE2-869BD6621892}" dt="2024-03-28T10:28:55.599" v="7" actId="1076"/>
          <ac:spMkLst>
            <pc:docMk/>
            <pc:sldMk cId="3485201554" sldId="260"/>
            <ac:spMk id="4" creationId="{78BB455F-666A-7F9A-E91A-FEEB0C86C9B9}"/>
          </ac:spMkLst>
        </pc:spChg>
      </pc:sldChg>
      <pc:sldChg chg="modSp mod">
        <pc:chgData name="Power, Mairead" userId="0893da85-bbd6-480e-a192-80a091c7278a" providerId="ADAL" clId="{DCABCA91-7134-453D-9EE2-869BD6621892}" dt="2024-03-28T10:29:11.741" v="10" actId="1076"/>
        <pc:sldMkLst>
          <pc:docMk/>
          <pc:sldMk cId="2372195016" sldId="261"/>
        </pc:sldMkLst>
        <pc:spChg chg="mod">
          <ac:chgData name="Power, Mairead" userId="0893da85-bbd6-480e-a192-80a091c7278a" providerId="ADAL" clId="{DCABCA91-7134-453D-9EE2-869BD6621892}" dt="2024-03-28T10:29:11.741" v="10" actId="1076"/>
          <ac:spMkLst>
            <pc:docMk/>
            <pc:sldMk cId="2372195016" sldId="261"/>
            <ac:spMk id="3" creationId="{32B4E9EA-823A-9320-6907-6D17F1C091E7}"/>
          </ac:spMkLst>
        </pc:spChg>
      </pc:sldChg>
      <pc:sldChg chg="modSp mod">
        <pc:chgData name="Power, Mairead" userId="0893da85-bbd6-480e-a192-80a091c7278a" providerId="ADAL" clId="{DCABCA91-7134-453D-9EE2-869BD6621892}" dt="2024-03-28T10:29:23.011" v="11" actId="2711"/>
        <pc:sldMkLst>
          <pc:docMk/>
          <pc:sldMk cId="1941003012" sldId="262"/>
        </pc:sldMkLst>
        <pc:spChg chg="mod">
          <ac:chgData name="Power, Mairead" userId="0893da85-bbd6-480e-a192-80a091c7278a" providerId="ADAL" clId="{DCABCA91-7134-453D-9EE2-869BD6621892}" dt="2024-03-28T10:29:23.011" v="11" actId="2711"/>
          <ac:spMkLst>
            <pc:docMk/>
            <pc:sldMk cId="1941003012" sldId="262"/>
            <ac:spMk id="10" creationId="{3DC81CFD-A59A-9C91-0640-D267C9B909DF}"/>
          </ac:spMkLst>
        </pc:spChg>
      </pc:sldChg>
      <pc:sldChg chg="modSp mod">
        <pc:chgData name="Power, Mairead" userId="0893da85-bbd6-480e-a192-80a091c7278a" providerId="ADAL" clId="{DCABCA91-7134-453D-9EE2-869BD6621892}" dt="2024-03-28T10:29:50.019" v="23" actId="121"/>
        <pc:sldMkLst>
          <pc:docMk/>
          <pc:sldMk cId="3402143468" sldId="264"/>
        </pc:sldMkLst>
        <pc:spChg chg="mod">
          <ac:chgData name="Power, Mairead" userId="0893da85-bbd6-480e-a192-80a091c7278a" providerId="ADAL" clId="{DCABCA91-7134-453D-9EE2-869BD6621892}" dt="2024-03-28T10:28:34.061" v="4" actId="2711"/>
          <ac:spMkLst>
            <pc:docMk/>
            <pc:sldMk cId="3402143468" sldId="264"/>
            <ac:spMk id="2" creationId="{2415CC32-C9F7-DE8E-1A8B-5E15FBFD53CE}"/>
          </ac:spMkLst>
        </pc:spChg>
        <pc:spChg chg="mod">
          <ac:chgData name="Power, Mairead" userId="0893da85-bbd6-480e-a192-80a091c7278a" providerId="ADAL" clId="{DCABCA91-7134-453D-9EE2-869BD6621892}" dt="2024-03-28T10:29:50.019" v="23" actId="121"/>
          <ac:spMkLst>
            <pc:docMk/>
            <pc:sldMk cId="3402143468" sldId="264"/>
            <ac:spMk id="4" creationId="{9A3DB019-26FA-8A10-904B-1EB10231084C}"/>
          </ac:spMkLst>
        </pc:spChg>
      </pc:sldChg>
      <pc:sldChg chg="modSp mod">
        <pc:chgData name="Power, Mairead" userId="0893da85-bbd6-480e-a192-80a091c7278a" providerId="ADAL" clId="{DCABCA91-7134-453D-9EE2-869BD6621892}" dt="2024-03-28T11:01:48.933" v="61" actId="2711"/>
        <pc:sldMkLst>
          <pc:docMk/>
          <pc:sldMk cId="1627561356" sldId="269"/>
        </pc:sldMkLst>
        <pc:spChg chg="mod">
          <ac:chgData name="Power, Mairead" userId="0893da85-bbd6-480e-a192-80a091c7278a" providerId="ADAL" clId="{DCABCA91-7134-453D-9EE2-869BD6621892}" dt="2024-03-28T11:01:48.933" v="61" actId="2711"/>
          <ac:spMkLst>
            <pc:docMk/>
            <pc:sldMk cId="1627561356" sldId="269"/>
            <ac:spMk id="10" creationId="{98C257EB-B31C-1CCF-4BFF-D16F90E902F6}"/>
          </ac:spMkLst>
        </pc:spChg>
      </pc:sldChg>
      <pc:sldChg chg="modSp mod">
        <pc:chgData name="Power, Mairead" userId="0893da85-bbd6-480e-a192-80a091c7278a" providerId="ADAL" clId="{DCABCA91-7134-453D-9EE2-869BD6621892}" dt="2024-03-28T10:33:01.323" v="45" actId="1076"/>
        <pc:sldMkLst>
          <pc:docMk/>
          <pc:sldMk cId="0" sldId="1688"/>
        </pc:sldMkLst>
        <pc:spChg chg="mod">
          <ac:chgData name="Power, Mairead" userId="0893da85-bbd6-480e-a192-80a091c7278a" providerId="ADAL" clId="{DCABCA91-7134-453D-9EE2-869BD6621892}" dt="2024-03-28T10:31:55.201" v="35" actId="255"/>
          <ac:spMkLst>
            <pc:docMk/>
            <pc:sldMk cId="0" sldId="1688"/>
            <ac:spMk id="7" creationId="{368348BF-10D4-928C-E552-8044F2B061D5}"/>
          </ac:spMkLst>
        </pc:spChg>
        <pc:spChg chg="mod">
          <ac:chgData name="Power, Mairead" userId="0893da85-bbd6-480e-a192-80a091c7278a" providerId="ADAL" clId="{DCABCA91-7134-453D-9EE2-869BD6621892}" dt="2024-03-28T10:33:01.323" v="45" actId="1076"/>
          <ac:spMkLst>
            <pc:docMk/>
            <pc:sldMk cId="0" sldId="1688"/>
            <ac:spMk id="8" creationId="{17B704A1-3F5F-994C-13F3-408F00F42849}"/>
          </ac:spMkLst>
        </pc:spChg>
      </pc:sldChg>
      <pc:sldChg chg="modSp mod">
        <pc:chgData name="Power, Mairead" userId="0893da85-bbd6-480e-a192-80a091c7278a" providerId="ADAL" clId="{DCABCA91-7134-453D-9EE2-869BD6621892}" dt="2024-03-28T10:32:19.746" v="39" actId="14100"/>
        <pc:sldMkLst>
          <pc:docMk/>
          <pc:sldMk cId="3122301933" sldId="1755"/>
        </pc:sldMkLst>
        <pc:spChg chg="mod">
          <ac:chgData name="Power, Mairead" userId="0893da85-bbd6-480e-a192-80a091c7278a" providerId="ADAL" clId="{DCABCA91-7134-453D-9EE2-869BD6621892}" dt="2024-03-28T10:32:19.746" v="39" actId="14100"/>
          <ac:spMkLst>
            <pc:docMk/>
            <pc:sldMk cId="3122301933" sldId="1755"/>
            <ac:spMk id="4" creationId="{84A7BBC9-5525-CFAB-B2A3-E1B851104658}"/>
          </ac:spMkLst>
        </pc:spChg>
      </pc:sldChg>
      <pc:sldChg chg="modSp mod">
        <pc:chgData name="Power, Mairead" userId="0893da85-bbd6-480e-a192-80a091c7278a" providerId="ADAL" clId="{DCABCA91-7134-453D-9EE2-869BD6621892}" dt="2024-03-28T10:24:03.198" v="0" actId="20577"/>
        <pc:sldMkLst>
          <pc:docMk/>
          <pc:sldMk cId="1502636562" sldId="1759"/>
        </pc:sldMkLst>
        <pc:spChg chg="mod">
          <ac:chgData name="Power, Mairead" userId="0893da85-bbd6-480e-a192-80a091c7278a" providerId="ADAL" clId="{DCABCA91-7134-453D-9EE2-869BD6621892}" dt="2024-03-28T10:24:03.198" v="0" actId="20577"/>
          <ac:spMkLst>
            <pc:docMk/>
            <pc:sldMk cId="1502636562" sldId="1759"/>
            <ac:spMk id="3" creationId="{142199B4-48F9-62BE-B9A7-305A9F2DDE26}"/>
          </ac:spMkLst>
        </pc:spChg>
      </pc:sldChg>
      <pc:sldChg chg="modSp mod">
        <pc:chgData name="Power, Mairead" userId="0893da85-bbd6-480e-a192-80a091c7278a" providerId="ADAL" clId="{DCABCA91-7134-453D-9EE2-869BD6621892}" dt="2024-03-28T10:30:50.321" v="28" actId="20577"/>
        <pc:sldMkLst>
          <pc:docMk/>
          <pc:sldMk cId="3207505613" sldId="1761"/>
        </pc:sldMkLst>
        <pc:spChg chg="mod">
          <ac:chgData name="Power, Mairead" userId="0893da85-bbd6-480e-a192-80a091c7278a" providerId="ADAL" clId="{DCABCA91-7134-453D-9EE2-869BD6621892}" dt="2024-03-28T10:30:50.321" v="28" actId="20577"/>
          <ac:spMkLst>
            <pc:docMk/>
            <pc:sldMk cId="3207505613" sldId="1761"/>
            <ac:spMk id="3" creationId="{DD527948-2979-A317-E630-59EC6F70B437}"/>
          </ac:spMkLst>
        </pc:spChg>
      </pc:sldChg>
      <pc:sldChg chg="modSp mod">
        <pc:chgData name="Power, Mairead" userId="0893da85-bbd6-480e-a192-80a091c7278a" providerId="ADAL" clId="{DCABCA91-7134-453D-9EE2-869BD6621892}" dt="2024-03-28T10:34:46.981" v="54" actId="20577"/>
        <pc:sldMkLst>
          <pc:docMk/>
          <pc:sldMk cId="1653950455" sldId="1770"/>
        </pc:sldMkLst>
        <pc:spChg chg="mod">
          <ac:chgData name="Power, Mairead" userId="0893da85-bbd6-480e-a192-80a091c7278a" providerId="ADAL" clId="{DCABCA91-7134-453D-9EE2-869BD6621892}" dt="2024-03-28T10:34:46.981" v="54" actId="20577"/>
          <ac:spMkLst>
            <pc:docMk/>
            <pc:sldMk cId="1653950455" sldId="1770"/>
            <ac:spMk id="5" creationId="{878D3DFF-BA02-AA32-186D-1CBEDE87CE68}"/>
          </ac:spMkLst>
        </pc:spChg>
      </pc:sldChg>
      <pc:sldChg chg="modSp mod">
        <pc:chgData name="Power, Mairead" userId="0893da85-bbd6-480e-a192-80a091c7278a" providerId="ADAL" clId="{DCABCA91-7134-453D-9EE2-869BD6621892}" dt="2024-03-28T10:33:24.700" v="49" actId="14100"/>
        <pc:sldMkLst>
          <pc:docMk/>
          <pc:sldMk cId="1942141253" sldId="1775"/>
        </pc:sldMkLst>
        <pc:spChg chg="mod">
          <ac:chgData name="Power, Mairead" userId="0893da85-bbd6-480e-a192-80a091c7278a" providerId="ADAL" clId="{DCABCA91-7134-453D-9EE2-869BD6621892}" dt="2024-03-28T10:33:24.700" v="49" actId="14100"/>
          <ac:spMkLst>
            <pc:docMk/>
            <pc:sldMk cId="1942141253" sldId="1775"/>
            <ac:spMk id="6" creationId="{9D521AF8-4423-821A-9F24-117E438B41DC}"/>
          </ac:spMkLst>
        </pc:spChg>
      </pc:sldChg>
      <pc:sldChg chg="new del">
        <pc:chgData name="Power, Mairead" userId="0893da85-bbd6-480e-a192-80a091c7278a" providerId="ADAL" clId="{DCABCA91-7134-453D-9EE2-869BD6621892}" dt="2024-03-28T10:35:42.322" v="58" actId="47"/>
        <pc:sldMkLst>
          <pc:docMk/>
          <pc:sldMk cId="885111580" sldId="1776"/>
        </pc:sldMkLst>
      </pc:sldChg>
      <pc:sldChg chg="new del">
        <pc:chgData name="Power, Mairead" userId="0893da85-bbd6-480e-a192-80a091c7278a" providerId="ADAL" clId="{DCABCA91-7134-453D-9EE2-869BD6621892}" dt="2024-03-28T10:35:41.435" v="57" actId="47"/>
        <pc:sldMkLst>
          <pc:docMk/>
          <pc:sldMk cId="3679490637" sldId="1777"/>
        </pc:sldMkLst>
      </pc:sldChg>
    </pc:docChg>
  </pc:docChgLst>
  <pc:docChgLst>
    <pc:chgData name="Power, Mairead" userId="0893da85-bbd6-480e-a192-80a091c7278a" providerId="ADAL" clId="{5D2E22C1-A1DC-4913-A10B-C2285F5B2EC6}"/>
    <pc:docChg chg="undo custSel addSld delSld modSld sldOrd">
      <pc:chgData name="Power, Mairead" userId="0893da85-bbd6-480e-a192-80a091c7278a" providerId="ADAL" clId="{5D2E22C1-A1DC-4913-A10B-C2285F5B2EC6}" dt="2024-03-28T12:06:13.461" v="242"/>
      <pc:docMkLst>
        <pc:docMk/>
      </pc:docMkLst>
      <pc:sldChg chg="modSp mod">
        <pc:chgData name="Power, Mairead" userId="0893da85-bbd6-480e-a192-80a091c7278a" providerId="ADAL" clId="{5D2E22C1-A1DC-4913-A10B-C2285F5B2EC6}" dt="2024-03-28T11:41:09.395" v="61" actId="14100"/>
        <pc:sldMkLst>
          <pc:docMk/>
          <pc:sldMk cId="4042213678" sldId="259"/>
        </pc:sldMkLst>
        <pc:spChg chg="mod">
          <ac:chgData name="Power, Mairead" userId="0893da85-bbd6-480e-a192-80a091c7278a" providerId="ADAL" clId="{5D2E22C1-A1DC-4913-A10B-C2285F5B2EC6}" dt="2024-03-28T11:41:09.395" v="61" actId="14100"/>
          <ac:spMkLst>
            <pc:docMk/>
            <pc:sldMk cId="4042213678" sldId="259"/>
            <ac:spMk id="7" creationId="{E31F8207-92DB-9E66-E41E-C7C85418B7BF}"/>
          </ac:spMkLst>
        </pc:spChg>
      </pc:sldChg>
      <pc:sldChg chg="modSp mod">
        <pc:chgData name="Power, Mairead" userId="0893da85-bbd6-480e-a192-80a091c7278a" providerId="ADAL" clId="{5D2E22C1-A1DC-4913-A10B-C2285F5B2EC6}" dt="2024-03-28T11:41:30.684" v="62" actId="20577"/>
        <pc:sldMkLst>
          <pc:docMk/>
          <pc:sldMk cId="3402143468" sldId="264"/>
        </pc:sldMkLst>
        <pc:spChg chg="mod">
          <ac:chgData name="Power, Mairead" userId="0893da85-bbd6-480e-a192-80a091c7278a" providerId="ADAL" clId="{5D2E22C1-A1DC-4913-A10B-C2285F5B2EC6}" dt="2024-03-28T11:41:30.684" v="62" actId="20577"/>
          <ac:spMkLst>
            <pc:docMk/>
            <pc:sldMk cId="3402143468" sldId="264"/>
            <ac:spMk id="2" creationId="{2415CC32-C9F7-DE8E-1A8B-5E15FBFD53CE}"/>
          </ac:spMkLst>
        </pc:spChg>
      </pc:sldChg>
      <pc:sldChg chg="modSp del mod">
        <pc:chgData name="Power, Mairead" userId="0893da85-bbd6-480e-a192-80a091c7278a" providerId="ADAL" clId="{5D2E22C1-A1DC-4913-A10B-C2285F5B2EC6}" dt="2024-03-28T12:04:58.096" v="239" actId="2696"/>
        <pc:sldMkLst>
          <pc:docMk/>
          <pc:sldMk cId="1627561356" sldId="269"/>
        </pc:sldMkLst>
        <pc:spChg chg="mod">
          <ac:chgData name="Power, Mairead" userId="0893da85-bbd6-480e-a192-80a091c7278a" providerId="ADAL" clId="{5D2E22C1-A1DC-4913-A10B-C2285F5B2EC6}" dt="2024-03-28T11:54:43.894" v="155" actId="1076"/>
          <ac:spMkLst>
            <pc:docMk/>
            <pc:sldMk cId="1627561356" sldId="269"/>
            <ac:spMk id="10" creationId="{98C257EB-B31C-1CCF-4BFF-D16F90E902F6}"/>
          </ac:spMkLst>
        </pc:spChg>
      </pc:sldChg>
      <pc:sldChg chg="modSp mod">
        <pc:chgData name="Power, Mairead" userId="0893da85-bbd6-480e-a192-80a091c7278a" providerId="ADAL" clId="{5D2E22C1-A1DC-4913-A10B-C2285F5B2EC6}" dt="2024-03-28T11:54:27.781" v="154" actId="1076"/>
        <pc:sldMkLst>
          <pc:docMk/>
          <pc:sldMk cId="1106198750" sldId="284"/>
        </pc:sldMkLst>
        <pc:spChg chg="mod">
          <ac:chgData name="Power, Mairead" userId="0893da85-bbd6-480e-a192-80a091c7278a" providerId="ADAL" clId="{5D2E22C1-A1DC-4913-A10B-C2285F5B2EC6}" dt="2024-03-28T11:54:27.781" v="154" actId="1076"/>
          <ac:spMkLst>
            <pc:docMk/>
            <pc:sldMk cId="1106198750" sldId="284"/>
            <ac:spMk id="5" creationId="{260DE87B-13BD-2808-1F90-41A51FEF18D2}"/>
          </ac:spMkLst>
        </pc:spChg>
      </pc:sldChg>
      <pc:sldChg chg="modSp mod">
        <pc:chgData name="Power, Mairead" userId="0893da85-bbd6-480e-a192-80a091c7278a" providerId="ADAL" clId="{5D2E22C1-A1DC-4913-A10B-C2285F5B2EC6}" dt="2024-03-28T11:57:04.496" v="183" actId="2711"/>
        <pc:sldMkLst>
          <pc:docMk/>
          <pc:sldMk cId="780036538" sldId="286"/>
        </pc:sldMkLst>
        <pc:spChg chg="mod">
          <ac:chgData name="Power, Mairead" userId="0893da85-bbd6-480e-a192-80a091c7278a" providerId="ADAL" clId="{5D2E22C1-A1DC-4913-A10B-C2285F5B2EC6}" dt="2024-03-28T11:57:04.496" v="183" actId="2711"/>
          <ac:spMkLst>
            <pc:docMk/>
            <pc:sldMk cId="780036538" sldId="286"/>
            <ac:spMk id="2" creationId="{AA6F16D3-C8DE-4B18-6B14-5FB9BB48EFE6}"/>
          </ac:spMkLst>
        </pc:spChg>
        <pc:spChg chg="mod">
          <ac:chgData name="Power, Mairead" userId="0893da85-bbd6-480e-a192-80a091c7278a" providerId="ADAL" clId="{5D2E22C1-A1DC-4913-A10B-C2285F5B2EC6}" dt="2024-03-28T11:57:00.514" v="182" actId="2711"/>
          <ac:spMkLst>
            <pc:docMk/>
            <pc:sldMk cId="780036538" sldId="286"/>
            <ac:spMk id="5" creationId="{9A527A24-7BCE-58C2-AED0-2F40F004FAC1}"/>
          </ac:spMkLst>
        </pc:spChg>
        <pc:spChg chg="mod">
          <ac:chgData name="Power, Mairead" userId="0893da85-bbd6-480e-a192-80a091c7278a" providerId="ADAL" clId="{5D2E22C1-A1DC-4913-A10B-C2285F5B2EC6}" dt="2024-03-28T11:56:53.303" v="181" actId="2711"/>
          <ac:spMkLst>
            <pc:docMk/>
            <pc:sldMk cId="780036538" sldId="286"/>
            <ac:spMk id="7" creationId="{524E0FF0-A1B6-99BA-3455-F7C2F53B6CAD}"/>
          </ac:spMkLst>
        </pc:spChg>
      </pc:sldChg>
      <pc:sldChg chg="del">
        <pc:chgData name="Power, Mairead" userId="0893da85-bbd6-480e-a192-80a091c7278a" providerId="ADAL" clId="{5D2E22C1-A1DC-4913-A10B-C2285F5B2EC6}" dt="2024-03-28T11:55:24.825" v="159" actId="47"/>
        <pc:sldMkLst>
          <pc:docMk/>
          <pc:sldMk cId="1151097920" sldId="291"/>
        </pc:sldMkLst>
      </pc:sldChg>
      <pc:sldChg chg="modSp mod">
        <pc:chgData name="Power, Mairead" userId="0893da85-bbd6-480e-a192-80a091c7278a" providerId="ADAL" clId="{5D2E22C1-A1DC-4913-A10B-C2285F5B2EC6}" dt="2024-03-28T11:57:38.069" v="186" actId="1076"/>
        <pc:sldMkLst>
          <pc:docMk/>
          <pc:sldMk cId="2793872503" sldId="292"/>
        </pc:sldMkLst>
        <pc:spChg chg="mod">
          <ac:chgData name="Power, Mairead" userId="0893da85-bbd6-480e-a192-80a091c7278a" providerId="ADAL" clId="{5D2E22C1-A1DC-4913-A10B-C2285F5B2EC6}" dt="2024-03-28T11:57:29.683" v="185" actId="2711"/>
          <ac:spMkLst>
            <pc:docMk/>
            <pc:sldMk cId="2793872503" sldId="292"/>
            <ac:spMk id="2" creationId="{AAEDEF7F-1D68-5E4C-9891-3545869EB40E}"/>
          </ac:spMkLst>
        </pc:spChg>
        <pc:spChg chg="mod">
          <ac:chgData name="Power, Mairead" userId="0893da85-bbd6-480e-a192-80a091c7278a" providerId="ADAL" clId="{5D2E22C1-A1DC-4913-A10B-C2285F5B2EC6}" dt="2024-03-28T11:57:38.069" v="186" actId="1076"/>
          <ac:spMkLst>
            <pc:docMk/>
            <pc:sldMk cId="2793872503" sldId="292"/>
            <ac:spMk id="3" creationId="{E11ABB4C-9604-164F-BDBE-B80E968A8115}"/>
          </ac:spMkLst>
        </pc:spChg>
      </pc:sldChg>
      <pc:sldChg chg="modAnim">
        <pc:chgData name="Power, Mairead" userId="0893da85-bbd6-480e-a192-80a091c7278a" providerId="ADAL" clId="{5D2E22C1-A1DC-4913-A10B-C2285F5B2EC6}" dt="2024-03-28T12:06:13.461" v="242"/>
        <pc:sldMkLst>
          <pc:docMk/>
          <pc:sldMk cId="3122301933" sldId="1755"/>
        </pc:sldMkLst>
      </pc:sldChg>
      <pc:sldChg chg="modSp mod">
        <pc:chgData name="Power, Mairead" userId="0893da85-bbd6-480e-a192-80a091c7278a" providerId="ADAL" clId="{5D2E22C1-A1DC-4913-A10B-C2285F5B2EC6}" dt="2024-03-28T11:40:31.162" v="58" actId="113"/>
        <pc:sldMkLst>
          <pc:docMk/>
          <pc:sldMk cId="1502636562" sldId="1759"/>
        </pc:sldMkLst>
        <pc:spChg chg="mod">
          <ac:chgData name="Power, Mairead" userId="0893da85-bbd6-480e-a192-80a091c7278a" providerId="ADAL" clId="{5D2E22C1-A1DC-4913-A10B-C2285F5B2EC6}" dt="2024-03-28T11:40:27.337" v="57" actId="113"/>
          <ac:spMkLst>
            <pc:docMk/>
            <pc:sldMk cId="1502636562" sldId="1759"/>
            <ac:spMk id="2" creationId="{DF8EB24E-17DE-0FDB-E23D-F1C9BC77EFB0}"/>
          </ac:spMkLst>
        </pc:spChg>
        <pc:spChg chg="mod">
          <ac:chgData name="Power, Mairead" userId="0893da85-bbd6-480e-a192-80a091c7278a" providerId="ADAL" clId="{5D2E22C1-A1DC-4913-A10B-C2285F5B2EC6}" dt="2024-03-28T11:40:31.162" v="58" actId="113"/>
          <ac:spMkLst>
            <pc:docMk/>
            <pc:sldMk cId="1502636562" sldId="1759"/>
            <ac:spMk id="3" creationId="{142199B4-48F9-62BE-B9A7-305A9F2DDE26}"/>
          </ac:spMkLst>
        </pc:spChg>
      </pc:sldChg>
      <pc:sldChg chg="modSp mod ord">
        <pc:chgData name="Power, Mairead" userId="0893da85-bbd6-480e-a192-80a091c7278a" providerId="ADAL" clId="{5D2E22C1-A1DC-4913-A10B-C2285F5B2EC6}" dt="2024-03-28T11:45:36.366" v="98" actId="2711"/>
        <pc:sldMkLst>
          <pc:docMk/>
          <pc:sldMk cId="3207505613" sldId="1761"/>
        </pc:sldMkLst>
        <pc:spChg chg="mod">
          <ac:chgData name="Power, Mairead" userId="0893da85-bbd6-480e-a192-80a091c7278a" providerId="ADAL" clId="{5D2E22C1-A1DC-4913-A10B-C2285F5B2EC6}" dt="2024-03-28T11:45:36.366" v="98" actId="2711"/>
          <ac:spMkLst>
            <pc:docMk/>
            <pc:sldMk cId="3207505613" sldId="1761"/>
            <ac:spMk id="2" creationId="{9EB62079-BCE3-4E2C-118F-49A2686BFB66}"/>
          </ac:spMkLst>
        </pc:spChg>
        <pc:spChg chg="mod">
          <ac:chgData name="Power, Mairead" userId="0893da85-bbd6-480e-a192-80a091c7278a" providerId="ADAL" clId="{5D2E22C1-A1DC-4913-A10B-C2285F5B2EC6}" dt="2024-03-28T11:45:18.181" v="96" actId="14100"/>
          <ac:spMkLst>
            <pc:docMk/>
            <pc:sldMk cId="3207505613" sldId="1761"/>
            <ac:spMk id="3" creationId="{DD527948-2979-A317-E630-59EC6F70B437}"/>
          </ac:spMkLst>
        </pc:spChg>
      </pc:sldChg>
      <pc:sldChg chg="modSp mod">
        <pc:chgData name="Power, Mairead" userId="0893da85-bbd6-480e-a192-80a091c7278a" providerId="ADAL" clId="{5D2E22C1-A1DC-4913-A10B-C2285F5B2EC6}" dt="2024-03-28T11:45:44.528" v="99" actId="2711"/>
        <pc:sldMkLst>
          <pc:docMk/>
          <pc:sldMk cId="1570616763" sldId="1762"/>
        </pc:sldMkLst>
        <pc:spChg chg="mod">
          <ac:chgData name="Power, Mairead" userId="0893da85-bbd6-480e-a192-80a091c7278a" providerId="ADAL" clId="{5D2E22C1-A1DC-4913-A10B-C2285F5B2EC6}" dt="2024-03-28T11:45:44.528" v="99" actId="2711"/>
          <ac:spMkLst>
            <pc:docMk/>
            <pc:sldMk cId="1570616763" sldId="1762"/>
            <ac:spMk id="2" creationId="{A8C53015-F297-BD1F-83F5-6B9517745636}"/>
          </ac:spMkLst>
        </pc:spChg>
        <pc:spChg chg="mod">
          <ac:chgData name="Power, Mairead" userId="0893da85-bbd6-480e-a192-80a091c7278a" providerId="ADAL" clId="{5D2E22C1-A1DC-4913-A10B-C2285F5B2EC6}" dt="2024-03-28T11:45:25.811" v="97" actId="2711"/>
          <ac:spMkLst>
            <pc:docMk/>
            <pc:sldMk cId="1570616763" sldId="1762"/>
            <ac:spMk id="3" creationId="{D9F5E44F-D899-BE42-4DE5-8E47EF8363F5}"/>
          </ac:spMkLst>
        </pc:spChg>
      </pc:sldChg>
      <pc:sldChg chg="modSp modAnim">
        <pc:chgData name="Power, Mairead" userId="0893da85-bbd6-480e-a192-80a091c7278a" providerId="ADAL" clId="{5D2E22C1-A1DC-4913-A10B-C2285F5B2EC6}" dt="2024-03-28T12:01:20.308" v="234" actId="20577"/>
        <pc:sldMkLst>
          <pc:docMk/>
          <pc:sldMk cId="3649010735" sldId="1763"/>
        </pc:sldMkLst>
        <pc:spChg chg="mod">
          <ac:chgData name="Power, Mairead" userId="0893da85-bbd6-480e-a192-80a091c7278a" providerId="ADAL" clId="{5D2E22C1-A1DC-4913-A10B-C2285F5B2EC6}" dt="2024-03-28T12:01:20.308" v="234" actId="20577"/>
          <ac:spMkLst>
            <pc:docMk/>
            <pc:sldMk cId="3649010735" sldId="1763"/>
            <ac:spMk id="3" creationId="{06440396-CA28-524A-A50F-F664B80F35F9}"/>
          </ac:spMkLst>
        </pc:spChg>
      </pc:sldChg>
      <pc:sldChg chg="modSp mod">
        <pc:chgData name="Power, Mairead" userId="0893da85-bbd6-480e-a192-80a091c7278a" providerId="ADAL" clId="{5D2E22C1-A1DC-4913-A10B-C2285F5B2EC6}" dt="2024-03-28T11:45:58.931" v="100" actId="2711"/>
        <pc:sldMkLst>
          <pc:docMk/>
          <pc:sldMk cId="2489528356" sldId="1766"/>
        </pc:sldMkLst>
        <pc:spChg chg="mod">
          <ac:chgData name="Power, Mairead" userId="0893da85-bbd6-480e-a192-80a091c7278a" providerId="ADAL" clId="{5D2E22C1-A1DC-4913-A10B-C2285F5B2EC6}" dt="2024-03-28T11:45:58.931" v="100" actId="2711"/>
          <ac:spMkLst>
            <pc:docMk/>
            <pc:sldMk cId="2489528356" sldId="1766"/>
            <ac:spMk id="2" creationId="{47363819-3359-DC04-71C3-8A29EE51D336}"/>
          </ac:spMkLst>
        </pc:spChg>
      </pc:sldChg>
      <pc:sldChg chg="addSp delSp modSp mod">
        <pc:chgData name="Power, Mairead" userId="0893da85-bbd6-480e-a192-80a091c7278a" providerId="ADAL" clId="{5D2E22C1-A1DC-4913-A10B-C2285F5B2EC6}" dt="2024-03-28T11:50:59.892" v="131" actId="2711"/>
        <pc:sldMkLst>
          <pc:docMk/>
          <pc:sldMk cId="4225962498" sldId="1767"/>
        </pc:sldMkLst>
        <pc:spChg chg="mod">
          <ac:chgData name="Power, Mairead" userId="0893da85-bbd6-480e-a192-80a091c7278a" providerId="ADAL" clId="{5D2E22C1-A1DC-4913-A10B-C2285F5B2EC6}" dt="2024-03-28T11:50:59.892" v="131" actId="2711"/>
          <ac:spMkLst>
            <pc:docMk/>
            <pc:sldMk cId="4225962498" sldId="1767"/>
            <ac:spMk id="2" creationId="{CCF4F9F5-E213-D6C9-3A78-D721BBE2041A}"/>
          </ac:spMkLst>
        </pc:spChg>
        <pc:spChg chg="add del mod">
          <ac:chgData name="Power, Mairead" userId="0893da85-bbd6-480e-a192-80a091c7278a" providerId="ADAL" clId="{5D2E22C1-A1DC-4913-A10B-C2285F5B2EC6}" dt="2024-03-28T11:47:55.151" v="108"/>
          <ac:spMkLst>
            <pc:docMk/>
            <pc:sldMk cId="4225962498" sldId="1767"/>
            <ac:spMk id="5" creationId="{B042EB79-BAE7-DFFF-4446-241B844F652E}"/>
          </ac:spMkLst>
        </pc:spChg>
        <pc:spChg chg="add del mod">
          <ac:chgData name="Power, Mairead" userId="0893da85-bbd6-480e-a192-80a091c7278a" providerId="ADAL" clId="{5D2E22C1-A1DC-4913-A10B-C2285F5B2EC6}" dt="2024-03-28T11:48:27.399" v="110"/>
          <ac:spMkLst>
            <pc:docMk/>
            <pc:sldMk cId="4225962498" sldId="1767"/>
            <ac:spMk id="9" creationId="{EBEC66F9-9011-3998-06FD-A16C819A2EEA}"/>
          </ac:spMkLst>
        </pc:spChg>
        <pc:spChg chg="add del mod">
          <ac:chgData name="Power, Mairead" userId="0893da85-bbd6-480e-a192-80a091c7278a" providerId="ADAL" clId="{5D2E22C1-A1DC-4913-A10B-C2285F5B2EC6}" dt="2024-03-28T11:48:51.420" v="112"/>
          <ac:spMkLst>
            <pc:docMk/>
            <pc:sldMk cId="4225962498" sldId="1767"/>
            <ac:spMk id="12" creationId="{4BCDD39D-A41D-ADCB-57B7-ED76200E64EB}"/>
          </ac:spMkLst>
        </pc:spChg>
        <pc:picChg chg="add del mod">
          <ac:chgData name="Power, Mairead" userId="0893da85-bbd6-480e-a192-80a091c7278a" providerId="ADAL" clId="{5D2E22C1-A1DC-4913-A10B-C2285F5B2EC6}" dt="2024-03-28T11:47:56.217" v="109" actId="478"/>
          <ac:picMkLst>
            <pc:docMk/>
            <pc:sldMk cId="4225962498" sldId="1767"/>
            <ac:picMk id="6" creationId="{67E005B7-C692-35F2-3A8C-1A18EEB6C4A1}"/>
          </ac:picMkLst>
        </pc:picChg>
        <pc:picChg chg="del">
          <ac:chgData name="Power, Mairead" userId="0893da85-bbd6-480e-a192-80a091c7278a" providerId="ADAL" clId="{5D2E22C1-A1DC-4913-A10B-C2285F5B2EC6}" dt="2024-03-28T11:47:49.747" v="106" actId="21"/>
          <ac:picMkLst>
            <pc:docMk/>
            <pc:sldMk cId="4225962498" sldId="1767"/>
            <ac:picMk id="8" creationId="{178DEB0E-1BE0-B6D8-B82A-A2C3303D7619}"/>
          </ac:picMkLst>
        </pc:picChg>
        <pc:picChg chg="add del mod">
          <ac:chgData name="Power, Mairead" userId="0893da85-bbd6-480e-a192-80a091c7278a" providerId="ADAL" clId="{5D2E22C1-A1DC-4913-A10B-C2285F5B2EC6}" dt="2024-03-28T11:48:29.464" v="111" actId="478"/>
          <ac:picMkLst>
            <pc:docMk/>
            <pc:sldMk cId="4225962498" sldId="1767"/>
            <ac:picMk id="10" creationId="{97C74BC4-E9E8-DDD6-54A4-C24E8C946C32}"/>
          </ac:picMkLst>
        </pc:picChg>
        <pc:picChg chg="add mod modCrop">
          <ac:chgData name="Power, Mairead" userId="0893da85-bbd6-480e-a192-80a091c7278a" providerId="ADAL" clId="{5D2E22C1-A1DC-4913-A10B-C2285F5B2EC6}" dt="2024-03-28T11:50:45.069" v="129" actId="1076"/>
          <ac:picMkLst>
            <pc:docMk/>
            <pc:sldMk cId="4225962498" sldId="1767"/>
            <ac:picMk id="13" creationId="{5A43C7CB-E1F8-A98E-6F4D-3D712AF83F7A}"/>
          </ac:picMkLst>
        </pc:picChg>
      </pc:sldChg>
      <pc:sldChg chg="modSp mod">
        <pc:chgData name="Power, Mairead" userId="0893da85-bbd6-480e-a192-80a091c7278a" providerId="ADAL" clId="{5D2E22C1-A1DC-4913-A10B-C2285F5B2EC6}" dt="2024-03-28T11:55:17.735" v="158" actId="1076"/>
        <pc:sldMkLst>
          <pc:docMk/>
          <pc:sldMk cId="2454599448" sldId="1769"/>
        </pc:sldMkLst>
        <pc:picChg chg="mod">
          <ac:chgData name="Power, Mairead" userId="0893da85-bbd6-480e-a192-80a091c7278a" providerId="ADAL" clId="{5D2E22C1-A1DC-4913-A10B-C2285F5B2EC6}" dt="2024-03-28T11:55:17.735" v="158" actId="1076"/>
          <ac:picMkLst>
            <pc:docMk/>
            <pc:sldMk cId="2454599448" sldId="1769"/>
            <ac:picMk id="3" creationId="{A232A9B6-20B9-E4CF-F861-98B680C33F4D}"/>
          </ac:picMkLst>
        </pc:picChg>
      </pc:sldChg>
      <pc:sldChg chg="addSp delSp modSp del mod">
        <pc:chgData name="Power, Mairead" userId="0893da85-bbd6-480e-a192-80a091c7278a" providerId="ADAL" clId="{5D2E22C1-A1DC-4913-A10B-C2285F5B2EC6}" dt="2024-03-28T12:00:17.984" v="229" actId="47"/>
        <pc:sldMkLst>
          <pc:docMk/>
          <pc:sldMk cId="1653950455" sldId="1770"/>
        </pc:sldMkLst>
        <pc:spChg chg="del mod">
          <ac:chgData name="Power, Mairead" userId="0893da85-bbd6-480e-a192-80a091c7278a" providerId="ADAL" clId="{5D2E22C1-A1DC-4913-A10B-C2285F5B2EC6}" dt="2024-03-28T11:59:01.008" v="191" actId="21"/>
          <ac:spMkLst>
            <pc:docMk/>
            <pc:sldMk cId="1653950455" sldId="1770"/>
            <ac:spMk id="2" creationId="{E9054EA0-1D76-A584-0F91-2470F960E44A}"/>
          </ac:spMkLst>
        </pc:spChg>
        <pc:spChg chg="del mod">
          <ac:chgData name="Power, Mairead" userId="0893da85-bbd6-480e-a192-80a091c7278a" providerId="ADAL" clId="{5D2E22C1-A1DC-4913-A10B-C2285F5B2EC6}" dt="2024-03-28T11:59:44.389" v="223"/>
          <ac:spMkLst>
            <pc:docMk/>
            <pc:sldMk cId="1653950455" sldId="1770"/>
            <ac:spMk id="5" creationId="{878D3DFF-BA02-AA32-186D-1CBEDE87CE68}"/>
          </ac:spMkLst>
        </pc:spChg>
        <pc:spChg chg="add mod">
          <ac:chgData name="Power, Mairead" userId="0893da85-bbd6-480e-a192-80a091c7278a" providerId="ADAL" clId="{5D2E22C1-A1DC-4913-A10B-C2285F5B2EC6}" dt="2024-03-28T11:59:01.008" v="191" actId="21"/>
          <ac:spMkLst>
            <pc:docMk/>
            <pc:sldMk cId="1653950455" sldId="1770"/>
            <ac:spMk id="6" creationId="{E54D57D4-FF35-7CE4-D757-2ED974E195FF}"/>
          </ac:spMkLst>
        </pc:spChg>
        <pc:picChg chg="del">
          <ac:chgData name="Power, Mairead" userId="0893da85-bbd6-480e-a192-80a091c7278a" providerId="ADAL" clId="{5D2E22C1-A1DC-4913-A10B-C2285F5B2EC6}" dt="2024-03-28T11:59:23.005" v="216" actId="21"/>
          <ac:picMkLst>
            <pc:docMk/>
            <pc:sldMk cId="1653950455" sldId="1770"/>
            <ac:picMk id="4" creationId="{F0A43B67-D1AC-5707-4A84-C4D5E4F0610D}"/>
          </ac:picMkLst>
        </pc:picChg>
      </pc:sldChg>
      <pc:sldChg chg="addSp delSp modSp del mod">
        <pc:chgData name="Power, Mairead" userId="0893da85-bbd6-480e-a192-80a091c7278a" providerId="ADAL" clId="{5D2E22C1-A1DC-4913-A10B-C2285F5B2EC6}" dt="2024-03-28T11:50:38.480" v="128" actId="47"/>
        <pc:sldMkLst>
          <pc:docMk/>
          <pc:sldMk cId="3837996779" sldId="1771"/>
        </pc:sldMkLst>
        <pc:picChg chg="del">
          <ac:chgData name="Power, Mairead" userId="0893da85-bbd6-480e-a192-80a091c7278a" providerId="ADAL" clId="{5D2E22C1-A1DC-4913-A10B-C2285F5B2EC6}" dt="2024-03-28T11:42:19.557" v="63" actId="21"/>
          <ac:picMkLst>
            <pc:docMk/>
            <pc:sldMk cId="3837996779" sldId="1771"/>
            <ac:picMk id="4" creationId="{0D0496FA-0144-0A42-4323-E43F7F89B902}"/>
          </ac:picMkLst>
        </pc:picChg>
        <pc:picChg chg="add mod">
          <ac:chgData name="Power, Mairead" userId="0893da85-bbd6-480e-a192-80a091c7278a" providerId="ADAL" clId="{5D2E22C1-A1DC-4913-A10B-C2285F5B2EC6}" dt="2024-03-28T11:47:51.611" v="107"/>
          <ac:picMkLst>
            <pc:docMk/>
            <pc:sldMk cId="3837996779" sldId="1771"/>
            <ac:picMk id="8" creationId="{178DEB0E-1BE0-B6D8-B82A-A2C3303D7619}"/>
          </ac:picMkLst>
        </pc:picChg>
      </pc:sldChg>
      <pc:sldChg chg="addSp delSp modSp mod">
        <pc:chgData name="Power, Mairead" userId="0893da85-bbd6-480e-a192-80a091c7278a" providerId="ADAL" clId="{5D2E22C1-A1DC-4913-A10B-C2285F5B2EC6}" dt="2024-03-28T11:53:12.541" v="137" actId="1076"/>
        <pc:sldMkLst>
          <pc:docMk/>
          <pc:sldMk cId="3742722140" sldId="1772"/>
        </pc:sldMkLst>
        <pc:spChg chg="mod">
          <ac:chgData name="Power, Mairead" userId="0893da85-bbd6-480e-a192-80a091c7278a" providerId="ADAL" clId="{5D2E22C1-A1DC-4913-A10B-C2285F5B2EC6}" dt="2024-03-28T11:52:11.228" v="134" actId="1076"/>
          <ac:spMkLst>
            <pc:docMk/>
            <pc:sldMk cId="3742722140" sldId="1772"/>
            <ac:spMk id="3" creationId="{373CA58C-0A9A-B783-3A47-057755189861}"/>
          </ac:spMkLst>
        </pc:spChg>
        <pc:picChg chg="add mod">
          <ac:chgData name="Power, Mairead" userId="0893da85-bbd6-480e-a192-80a091c7278a" providerId="ADAL" clId="{5D2E22C1-A1DC-4913-A10B-C2285F5B2EC6}" dt="2024-03-28T11:53:12.541" v="137" actId="1076"/>
          <ac:picMkLst>
            <pc:docMk/>
            <pc:sldMk cId="3742722140" sldId="1772"/>
            <ac:picMk id="2" creationId="{DEBD906F-FB8E-2A3E-F731-4E99F34C2D3E}"/>
          </ac:picMkLst>
        </pc:picChg>
        <pc:picChg chg="del">
          <ac:chgData name="Power, Mairead" userId="0893da85-bbd6-480e-a192-80a091c7278a" providerId="ADAL" clId="{5D2E22C1-A1DC-4913-A10B-C2285F5B2EC6}" dt="2024-03-28T11:53:05.002" v="135" actId="478"/>
          <ac:picMkLst>
            <pc:docMk/>
            <pc:sldMk cId="3742722140" sldId="1772"/>
            <ac:picMk id="5" creationId="{1BAD3668-FC9A-2FB2-CEAB-DB883FA69E65}"/>
          </ac:picMkLst>
        </pc:picChg>
      </pc:sldChg>
      <pc:sldChg chg="modSp modAnim">
        <pc:chgData name="Power, Mairead" userId="0893da85-bbd6-480e-a192-80a091c7278a" providerId="ADAL" clId="{5D2E22C1-A1DC-4913-A10B-C2285F5B2EC6}" dt="2024-03-28T12:06:04.819" v="241"/>
        <pc:sldMkLst>
          <pc:docMk/>
          <pc:sldMk cId="3355213652" sldId="1773"/>
        </pc:sldMkLst>
        <pc:spChg chg="mod">
          <ac:chgData name="Power, Mairead" userId="0893da85-bbd6-480e-a192-80a091c7278a" providerId="ADAL" clId="{5D2E22C1-A1DC-4913-A10B-C2285F5B2EC6}" dt="2024-03-28T11:51:41.373" v="132" actId="2711"/>
          <ac:spMkLst>
            <pc:docMk/>
            <pc:sldMk cId="3355213652" sldId="1773"/>
            <ac:spMk id="6" creationId="{94E58401-BCB6-D7BC-BB7E-9220BE675FAC}"/>
          </ac:spMkLst>
        </pc:spChg>
      </pc:sldChg>
      <pc:sldChg chg="modSp modAnim">
        <pc:chgData name="Power, Mairead" userId="0893da85-bbd6-480e-a192-80a091c7278a" providerId="ADAL" clId="{5D2E22C1-A1DC-4913-A10B-C2285F5B2EC6}" dt="2024-03-28T12:04:32.611" v="238" actId="20577"/>
        <pc:sldMkLst>
          <pc:docMk/>
          <pc:sldMk cId="484800225" sldId="1774"/>
        </pc:sldMkLst>
        <pc:spChg chg="mod">
          <ac:chgData name="Power, Mairead" userId="0893da85-bbd6-480e-a192-80a091c7278a" providerId="ADAL" clId="{5D2E22C1-A1DC-4913-A10B-C2285F5B2EC6}" dt="2024-03-28T12:04:32.611" v="238" actId="20577"/>
          <ac:spMkLst>
            <pc:docMk/>
            <pc:sldMk cId="484800225" sldId="1774"/>
            <ac:spMk id="2" creationId="{DC8291A0-A9C9-73D1-518E-BA9F1E1BB84D}"/>
          </ac:spMkLst>
        </pc:spChg>
        <pc:spChg chg="mod">
          <ac:chgData name="Power, Mairead" userId="0893da85-bbd6-480e-a192-80a091c7278a" providerId="ADAL" clId="{5D2E22C1-A1DC-4913-A10B-C2285F5B2EC6}" dt="2024-03-28T12:04:30.799" v="237" actId="20577"/>
          <ac:spMkLst>
            <pc:docMk/>
            <pc:sldMk cId="484800225" sldId="1774"/>
            <ac:spMk id="6" creationId="{38D4EAEA-975D-A638-8DDE-6491702B6468}"/>
          </ac:spMkLst>
        </pc:spChg>
      </pc:sldChg>
      <pc:sldChg chg="modSp mod">
        <pc:chgData name="Power, Mairead" userId="0893da85-bbd6-480e-a192-80a091c7278a" providerId="ADAL" clId="{5D2E22C1-A1DC-4913-A10B-C2285F5B2EC6}" dt="2024-03-28T11:55:57.746" v="164" actId="20577"/>
        <pc:sldMkLst>
          <pc:docMk/>
          <pc:sldMk cId="1942141253" sldId="1775"/>
        </pc:sldMkLst>
        <pc:spChg chg="mod">
          <ac:chgData name="Power, Mairead" userId="0893da85-bbd6-480e-a192-80a091c7278a" providerId="ADAL" clId="{5D2E22C1-A1DC-4913-A10B-C2285F5B2EC6}" dt="2024-03-28T11:55:50.367" v="163" actId="255"/>
          <ac:spMkLst>
            <pc:docMk/>
            <pc:sldMk cId="1942141253" sldId="1775"/>
            <ac:spMk id="2" creationId="{F24C6957-A47C-D8F6-FF17-F1347F99877B}"/>
          </ac:spMkLst>
        </pc:spChg>
        <pc:spChg chg="mod">
          <ac:chgData name="Power, Mairead" userId="0893da85-bbd6-480e-a192-80a091c7278a" providerId="ADAL" clId="{5D2E22C1-A1DC-4913-A10B-C2285F5B2EC6}" dt="2024-03-28T11:55:57.746" v="164" actId="20577"/>
          <ac:spMkLst>
            <pc:docMk/>
            <pc:sldMk cId="1942141253" sldId="1775"/>
            <ac:spMk id="6" creationId="{9D521AF8-4423-821A-9F24-117E438B41DC}"/>
          </ac:spMkLst>
        </pc:spChg>
      </pc:sldChg>
      <pc:sldChg chg="addSp delSp modSp del mod modClrScheme chgLayout">
        <pc:chgData name="Power, Mairead" userId="0893da85-bbd6-480e-a192-80a091c7278a" providerId="ADAL" clId="{5D2E22C1-A1DC-4913-A10B-C2285F5B2EC6}" dt="2024-03-28T11:50:34.784" v="127" actId="47"/>
        <pc:sldMkLst>
          <pc:docMk/>
          <pc:sldMk cId="717982001" sldId="1776"/>
        </pc:sldMkLst>
        <pc:spChg chg="mod ord modVis">
          <ac:chgData name="Power, Mairead" userId="0893da85-bbd6-480e-a192-80a091c7278a" providerId="ADAL" clId="{5D2E22C1-A1DC-4913-A10B-C2285F5B2EC6}" dt="2024-03-28T11:43:49.144" v="69" actId="26606"/>
          <ac:spMkLst>
            <pc:docMk/>
            <pc:sldMk cId="717982001" sldId="1776"/>
            <ac:spMk id="2" creationId="{05C4F3B1-63A2-6E44-B4E6-DD28BC73EDDB}"/>
          </ac:spMkLst>
        </pc:spChg>
        <pc:spChg chg="add del mod">
          <ac:chgData name="Power, Mairead" userId="0893da85-bbd6-480e-a192-80a091c7278a" providerId="ADAL" clId="{5D2E22C1-A1DC-4913-A10B-C2285F5B2EC6}" dt="2024-03-28T11:46:50.489" v="105" actId="478"/>
          <ac:spMkLst>
            <pc:docMk/>
            <pc:sldMk cId="717982001" sldId="1776"/>
            <ac:spMk id="8" creationId="{5E113C95-4FDA-CCCF-0A47-B6ACFDC0A4C2}"/>
          </ac:spMkLst>
        </pc:spChg>
        <pc:picChg chg="add mod">
          <ac:chgData name="Power, Mairead" userId="0893da85-bbd6-480e-a192-80a091c7278a" providerId="ADAL" clId="{5D2E22C1-A1DC-4913-A10B-C2285F5B2EC6}" dt="2024-03-28T11:46:47.746" v="104" actId="1076"/>
          <ac:picMkLst>
            <pc:docMk/>
            <pc:sldMk cId="717982001" sldId="1776"/>
            <ac:picMk id="3" creationId="{C405E3AD-01A2-DEC0-6663-4C8CFF703E41}"/>
          </ac:picMkLst>
        </pc:picChg>
      </pc:sldChg>
      <pc:sldChg chg="addSp delSp modSp add mod ord">
        <pc:chgData name="Power, Mairead" userId="0893da85-bbd6-480e-a192-80a091c7278a" providerId="ADAL" clId="{5D2E22C1-A1DC-4913-A10B-C2285F5B2EC6}" dt="2024-03-28T11:50:52.355" v="130" actId="2711"/>
        <pc:sldMkLst>
          <pc:docMk/>
          <pc:sldMk cId="2004562634" sldId="1777"/>
        </pc:sldMkLst>
        <pc:spChg chg="mod">
          <ac:chgData name="Power, Mairead" userId="0893da85-bbd6-480e-a192-80a091c7278a" providerId="ADAL" clId="{5D2E22C1-A1DC-4913-A10B-C2285F5B2EC6}" dt="2024-03-28T11:50:52.355" v="130" actId="2711"/>
          <ac:spMkLst>
            <pc:docMk/>
            <pc:sldMk cId="2004562634" sldId="1777"/>
            <ac:spMk id="2" creationId="{CCF4F9F5-E213-D6C9-3A78-D721BBE2041A}"/>
          </ac:spMkLst>
        </pc:spChg>
        <pc:spChg chg="add del mod">
          <ac:chgData name="Power, Mairead" userId="0893da85-bbd6-480e-a192-80a091c7278a" providerId="ADAL" clId="{5D2E22C1-A1DC-4913-A10B-C2285F5B2EC6}" dt="2024-03-28T11:50:04.895" v="120"/>
          <ac:spMkLst>
            <pc:docMk/>
            <pc:sldMk cId="2004562634" sldId="1777"/>
            <ac:spMk id="5" creationId="{E3D5ED04-1726-09C3-4EC0-2A655CFA00CB}"/>
          </ac:spMkLst>
        </pc:spChg>
        <pc:picChg chg="del">
          <ac:chgData name="Power, Mairead" userId="0893da85-bbd6-480e-a192-80a091c7278a" providerId="ADAL" clId="{5D2E22C1-A1DC-4913-A10B-C2285F5B2EC6}" dt="2024-03-28T11:50:03.069" v="119" actId="478"/>
          <ac:picMkLst>
            <pc:docMk/>
            <pc:sldMk cId="2004562634" sldId="1777"/>
            <ac:picMk id="13" creationId="{5A43C7CB-E1F8-A98E-6F4D-3D712AF83F7A}"/>
          </ac:picMkLst>
        </pc:picChg>
        <pc:picChg chg="add mod">
          <ac:chgData name="Power, Mairead" userId="0893da85-bbd6-480e-a192-80a091c7278a" providerId="ADAL" clId="{5D2E22C1-A1DC-4913-A10B-C2285F5B2EC6}" dt="2024-03-28T11:50:22.101" v="126" actId="732"/>
          <ac:picMkLst>
            <pc:docMk/>
            <pc:sldMk cId="2004562634" sldId="1777"/>
            <ac:picMk id="1026" creationId="{E9708812-784E-F077-9014-B248B3947679}"/>
          </ac:picMkLst>
        </pc:picChg>
      </pc:sldChg>
      <pc:sldChg chg="addSp delSp modSp mod">
        <pc:chgData name="Power, Mairead" userId="0893da85-bbd6-480e-a192-80a091c7278a" providerId="ADAL" clId="{5D2E22C1-A1DC-4913-A10B-C2285F5B2EC6}" dt="2024-03-28T12:00:04.496" v="228" actId="1076"/>
        <pc:sldMkLst>
          <pc:docMk/>
          <pc:sldMk cId="3234165341" sldId="1778"/>
        </pc:sldMkLst>
        <pc:spChg chg="mod">
          <ac:chgData name="Power, Mairead" userId="0893da85-bbd6-480e-a192-80a091c7278a" providerId="ADAL" clId="{5D2E22C1-A1DC-4913-A10B-C2285F5B2EC6}" dt="2024-03-28T12:00:04.496" v="228" actId="1076"/>
          <ac:spMkLst>
            <pc:docMk/>
            <pc:sldMk cId="3234165341" sldId="1778"/>
            <ac:spMk id="2" creationId="{AAEDEF7F-1D68-5E4C-9891-3545869EB40E}"/>
          </ac:spMkLst>
        </pc:spChg>
        <pc:spChg chg="del">
          <ac:chgData name="Power, Mairead" userId="0893da85-bbd6-480e-a192-80a091c7278a" providerId="ADAL" clId="{5D2E22C1-A1DC-4913-A10B-C2285F5B2EC6}" dt="2024-03-28T11:59:25.710" v="217"/>
          <ac:spMkLst>
            <pc:docMk/>
            <pc:sldMk cId="3234165341" sldId="1778"/>
            <ac:spMk id="3" creationId="{E11ABB4C-9604-164F-BDBE-B80E968A8115}"/>
          </ac:spMkLst>
        </pc:spChg>
        <pc:spChg chg="add mod">
          <ac:chgData name="Power, Mairead" userId="0893da85-bbd6-480e-a192-80a091c7278a" providerId="ADAL" clId="{5D2E22C1-A1DC-4913-A10B-C2285F5B2EC6}" dt="2024-03-28T11:59:52.231" v="225" actId="1076"/>
          <ac:spMkLst>
            <pc:docMk/>
            <pc:sldMk cId="3234165341" sldId="1778"/>
            <ac:spMk id="8" creationId="{8D9BFB01-3466-130B-59CB-22BED705CD02}"/>
          </ac:spMkLst>
        </pc:spChg>
        <pc:picChg chg="add">
          <ac:chgData name="Power, Mairead" userId="0893da85-bbd6-480e-a192-80a091c7278a" providerId="ADAL" clId="{5D2E22C1-A1DC-4913-A10B-C2285F5B2EC6}" dt="2024-03-28T11:59:04.231" v="192"/>
          <ac:picMkLst>
            <pc:docMk/>
            <pc:sldMk cId="3234165341" sldId="1778"/>
            <ac:picMk id="5" creationId="{ED7C7C6A-D81B-A3FA-A8EC-C4C8001E0A97}"/>
          </ac:picMkLst>
        </pc:picChg>
        <pc:picChg chg="add mod">
          <ac:chgData name="Power, Mairead" userId="0893da85-bbd6-480e-a192-80a091c7278a" providerId="ADAL" clId="{5D2E22C1-A1DC-4913-A10B-C2285F5B2EC6}" dt="2024-03-28T11:59:59.120" v="227" actId="1076"/>
          <ac:picMkLst>
            <pc:docMk/>
            <pc:sldMk cId="3234165341" sldId="1778"/>
            <ac:picMk id="6" creationId="{4FA32125-42F9-66F2-D7C2-F4991CE060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1FE40E-0EB6-4E48-899D-2D88198D4ED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E488BB-9BED-8544-A677-20570A7DC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20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1BF6C1-D610-C14F-97C6-C121B7E5A4A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557F8D-41A5-3C4A-A462-FE7C10BEC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4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Trend for live expectancy continues to increase </a:t>
            </a:r>
          </a:p>
          <a:p>
            <a:r>
              <a:rPr lang="en-IE" dirty="0"/>
              <a:t>1950 is 73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 77 years it will be 2100</a:t>
            </a:r>
          </a:p>
          <a:p>
            <a:r>
              <a:rPr lang="en-IE" dirty="0"/>
              <a:t>So 70 odd years ago its was 1950 and we expected to live until our 40’s</a:t>
            </a:r>
          </a:p>
          <a:p>
            <a:r>
              <a:rPr lang="en-IE" dirty="0"/>
              <a:t>And in another 70 odd years we will live into our 90’s!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People worldwide are living longer. Every country in the world is experiencing growth in both the size and the proportion of older persons in the population.</a:t>
            </a:r>
          </a:p>
          <a:p>
            <a:pPr algn="l"/>
            <a:endParaRPr lang="en-US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  <a:p>
            <a:r>
              <a:rPr lang="en-IE" dirty="0"/>
              <a:t>Between 2015 and 2050 </a:t>
            </a:r>
            <a:r>
              <a:rPr lang="en-IE" b="0" dirty="0"/>
              <a:t>the proportion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of the world's population over 60 years will nearly double from 12% to 22%.</a:t>
            </a:r>
          </a:p>
          <a:p>
            <a:pPr defTabSz="465887">
              <a:defRPr/>
            </a:pP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The number of people aged 80 years or older is expected to triple between 2020 and 2050 to reach 426 million.</a:t>
            </a:r>
          </a:p>
          <a:p>
            <a:endParaRPr lang="en-I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4AD36-640E-4BA8-9226-224BF107B23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43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If we are going to live longer we want to be healthier for longer.</a:t>
            </a:r>
          </a:p>
          <a:p>
            <a:r>
              <a:rPr lang="en-IE" dirty="0"/>
              <a:t>We want quality years with independence and the energy to enjoy life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D654AD36-640E-4BA8-9226-224BF107B232}" type="slidenum">
              <a:rPr lang="en-IE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7</a:t>
            </a:fld>
            <a:endParaRPr lang="en-I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213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Time does not stand still for anybody, and we are all getting older.</a:t>
            </a:r>
          </a:p>
          <a:p>
            <a:pPr defTabSz="465887">
              <a:defRPr/>
            </a:pPr>
            <a:r>
              <a:rPr lang="en-IE" dirty="0"/>
              <a:t>There is absolutely nothing we can do about our chronological age. It’s there on our birth certs for evermore. </a:t>
            </a:r>
          </a:p>
          <a:p>
            <a:pPr defTabSz="465887">
              <a:defRPr/>
            </a:pPr>
            <a:r>
              <a:rPr lang="en-IE" dirty="0"/>
              <a:t>Our biological age we can do something about </a:t>
            </a:r>
          </a:p>
          <a:p>
            <a:pPr defTabSz="465887">
              <a:defRPr/>
            </a:pPr>
            <a:r>
              <a:rPr lang="en-IE" dirty="0"/>
              <a:t>Biological ageing is how our cells and tissues (bones, muscles, organs etc) are ageing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5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Different ways to complete strengthening exercises.</a:t>
            </a:r>
          </a:p>
          <a:p>
            <a:r>
              <a:rPr lang="en-IE" dirty="0"/>
              <a:t>These exercises target specific muscles and should be completed slowly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Is it too late to start?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4AD36-640E-4BA8-9226-224BF107B232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714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8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Sleep patterns are different for everyone </a:t>
            </a:r>
          </a:p>
          <a:p>
            <a:r>
              <a:rPr lang="en-IE" dirty="0"/>
              <a:t>Medication can have an effect and cause people to feel drowsy and sleepy</a:t>
            </a:r>
          </a:p>
          <a:p>
            <a:r>
              <a:rPr lang="en-IE" dirty="0"/>
              <a:t>Common for older adults to go to bed earlier and wake earlier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7F8D-41A5-3C4A-A462-FE7C10BECE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>
            <a:extLst>
              <a:ext uri="{FF2B5EF4-FFF2-40B4-BE49-F238E27FC236}">
                <a16:creationId xmlns:a16="http://schemas.microsoft.com/office/drawing/2014/main" id="{8E149798-59B2-344A-9BC5-1D6F9D269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7406" y="1956689"/>
            <a:ext cx="6226629" cy="53765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121DFB-D107-D342-89EA-56BBFDB63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7406" y="2536673"/>
            <a:ext cx="6226629" cy="879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19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237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273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898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031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3852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2782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60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094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5506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1222" y="354683"/>
            <a:ext cx="8861743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76101" y="2917263"/>
            <a:ext cx="7391796" cy="370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75" b="0" i="0">
                <a:solidFill>
                  <a:srgbClr val="FD87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96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>
            <a:extLst>
              <a:ext uri="{FF2B5EF4-FFF2-40B4-BE49-F238E27FC236}">
                <a16:creationId xmlns:a16="http://schemas.microsoft.com/office/drawing/2014/main" id="{8E149798-59B2-344A-9BC5-1D6F9D269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4994" y="1111958"/>
            <a:ext cx="6226629" cy="53765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ctr">
              <a:defRPr sz="2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121DFB-D107-D342-89EA-56BBFDB63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994" y="1691942"/>
            <a:ext cx="6226629" cy="879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70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749880-22E3-E648-BE74-21906CE8B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F056F93-C546-2C4D-AF8C-AAD52D205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064" y="4809600"/>
            <a:ext cx="2440337" cy="326700"/>
          </a:xfrm>
        </p:spPr>
        <p:txBody>
          <a:bodyPr>
            <a:norm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248434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">
            <a:extLst>
              <a:ext uri="{FF2B5EF4-FFF2-40B4-BE49-F238E27FC236}">
                <a16:creationId xmlns:a16="http://schemas.microsoft.com/office/drawing/2014/main" id="{2A265F34-60CF-F040-AF2D-46D04C99DC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4994" y="1111958"/>
            <a:ext cx="6226629" cy="53765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ctr">
              <a:defRPr sz="2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8C1F57-DD51-E74C-BA00-5E941F24C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4994" y="1691942"/>
            <a:ext cx="6226629" cy="879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86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6749880-22E3-E648-BE74-21906CE8B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998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1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1390519-2A58-8840-B04B-FC3F1F3C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998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8174479-5AD5-1641-94FF-97E9877CE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998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0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62C1CEF-2BB0-054F-82C7-B21A841D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998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721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19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6B7BE4A-62FB-F346-A293-E16D68CB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998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23088ACA-6532-5B47-9D60-7AF590FE30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6" r:id="rId3"/>
    <p:sldLayoutId id="2147483663" r:id="rId4"/>
    <p:sldLayoutId id="2147483667" r:id="rId5"/>
    <p:sldLayoutId id="2147483668" r:id="rId6"/>
    <p:sldLayoutId id="2147483649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4D104A"/>
          </a:solidFill>
          <a:latin typeface="Montserrat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>
              <a:lumMod val="10000"/>
            </a:schemeClr>
          </a:solidFill>
          <a:latin typeface="Catamaran" pitchFamily="2" charset="77"/>
          <a:ea typeface="+mn-ea"/>
          <a:cs typeface="Catamaran" pitchFamily="2" charset="77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>
              <a:lumMod val="10000"/>
            </a:schemeClr>
          </a:solidFill>
          <a:latin typeface="Catamaran" pitchFamily="2" charset="77"/>
          <a:ea typeface="+mn-ea"/>
          <a:cs typeface="Catamaran" pitchFamily="2" charset="77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>
              <a:lumMod val="10000"/>
            </a:schemeClr>
          </a:solidFill>
          <a:latin typeface="Catamaran" pitchFamily="2" charset="77"/>
          <a:ea typeface="+mn-ea"/>
          <a:cs typeface="Catamaran" pitchFamily="2" charset="77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10000"/>
            </a:schemeClr>
          </a:solidFill>
          <a:latin typeface="Catamaran" pitchFamily="2" charset="77"/>
          <a:ea typeface="+mn-ea"/>
          <a:cs typeface="Catamaran" pitchFamily="2" charset="77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10000"/>
            </a:schemeClr>
          </a:solidFill>
          <a:latin typeface="Catamaran" pitchFamily="2" charset="77"/>
          <a:ea typeface="+mn-ea"/>
          <a:cs typeface="Catamaran" pitchFamily="2" charset="77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912CA-CC60-4F69-AB58-A5A78E47B1BC}" type="datetimeFigureOut">
              <a:rPr lang="en-IE" smtClean="0"/>
              <a:t>28/03/2024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0EDD7-89CD-482C-A7A2-FFC4EF6111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52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4378" y="581887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EB24E-17DE-0FDB-E23D-F1C9BC77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984" y="1522165"/>
            <a:ext cx="3974740" cy="1044976"/>
          </a:xfrm>
        </p:spPr>
        <p:txBody>
          <a:bodyPr>
            <a:normAutofit fontScale="90000"/>
          </a:bodyPr>
          <a:lstStyle/>
          <a:p>
            <a:r>
              <a:rPr lang="en-IE" sz="4200" dirty="0">
                <a:solidFill>
                  <a:srgbClr val="4D104A"/>
                </a:solidFill>
                <a:latin typeface="Franklin Gothic Demi" panose="020B0703020102020204" pitchFamily="34" charset="0"/>
              </a:rPr>
              <a:t>Active Aging &amp; Falls Prevention</a:t>
            </a:r>
            <a:endParaRPr lang="en-IE" sz="3000" dirty="0">
              <a:solidFill>
                <a:srgbClr val="4D104A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2199B4-48F9-62BE-B9A7-305A9F2DD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9838" y="3215034"/>
            <a:ext cx="3350844" cy="1807649"/>
          </a:xfrm>
        </p:spPr>
        <p:txBody>
          <a:bodyPr>
            <a:normAutofit/>
          </a:bodyPr>
          <a:lstStyle/>
          <a:p>
            <a:r>
              <a:rPr lang="en-IE" sz="2000" b="1" dirty="0">
                <a:solidFill>
                  <a:srgbClr val="4D104A"/>
                </a:solidFill>
                <a:latin typeface="Franklin Gothic Demi" panose="020B0703020102020204" pitchFamily="34" charset="0"/>
              </a:rPr>
              <a:t>Mairéad Power </a:t>
            </a:r>
          </a:p>
          <a:p>
            <a:r>
              <a:rPr lang="en-IE" b="1" dirty="0">
                <a:solidFill>
                  <a:srgbClr val="4D104A"/>
                </a:solidFill>
                <a:latin typeface="Franklin Gothic Demi" panose="020B0703020102020204" pitchFamily="34" charset="0"/>
              </a:rPr>
              <a:t>Chartered Physiotherapist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276" y="275108"/>
            <a:ext cx="4593286" cy="4593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4B241-007D-7CF7-1D00-EDFFAB54B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91" y="1950876"/>
            <a:ext cx="3063135" cy="10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3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F9F5-E213-D6C9-3A78-D721BBE2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Catamaran" panose="020B0604020202020204" charset="0"/>
                <a:cs typeface="Catamaran" panose="020B0604020202020204" charset="0"/>
              </a:rPr>
              <a:t>The research says…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DC796-E030-680F-AFC0-1E5C6FA97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A43C7CB-E1F8-A98E-6F4D-3D712AF83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8"/>
          <a:stretch/>
        </p:blipFill>
        <p:spPr>
          <a:xfrm>
            <a:off x="2226758" y="1030774"/>
            <a:ext cx="4690483" cy="38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CADB1-7F7F-76AA-9B92-7C33A30B2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2" t="2887" r="8515" b="4978"/>
          <a:stretch/>
        </p:blipFill>
        <p:spPr>
          <a:xfrm>
            <a:off x="811924" y="588400"/>
            <a:ext cx="3886200" cy="4092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58401-BCB6-D7BC-BB7E-9220BE675FAC}"/>
              </a:ext>
            </a:extLst>
          </p:cNvPr>
          <p:cNvSpPr txBox="1"/>
          <p:nvPr/>
        </p:nvSpPr>
        <p:spPr>
          <a:xfrm>
            <a:off x="5328746" y="588400"/>
            <a:ext cx="33580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Important to remember that there are different types of exercise.</a:t>
            </a:r>
          </a:p>
          <a:p>
            <a:endParaRPr lang="en-IE" sz="2000" b="1" dirty="0">
              <a:solidFill>
                <a:schemeClr val="bg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IE" sz="20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Each of which have benefits.</a:t>
            </a:r>
          </a:p>
          <a:p>
            <a:endParaRPr lang="en-IE" sz="2000" b="1" dirty="0">
              <a:solidFill>
                <a:schemeClr val="bg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IE" sz="20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1. Movement/activity/ aerobic exercise</a:t>
            </a:r>
          </a:p>
          <a:p>
            <a:endParaRPr lang="en-IE" sz="2000" b="1" dirty="0">
              <a:solidFill>
                <a:schemeClr val="bg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IE" sz="20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2. Strength</a:t>
            </a:r>
          </a:p>
          <a:p>
            <a:endParaRPr lang="en-IE" sz="2000" b="1" dirty="0">
              <a:solidFill>
                <a:schemeClr val="bg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IE" sz="20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3. Balance </a:t>
            </a:r>
          </a:p>
          <a:p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1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CA58C-0A9A-B783-3A47-057755189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434" y="405041"/>
            <a:ext cx="4028089" cy="46694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75mins</a:t>
            </a: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 of vigorous intensity </a:t>
            </a:r>
          </a:p>
          <a:p>
            <a:pPr marL="0" indent="0" algn="ctr">
              <a:buNone/>
            </a:pPr>
            <a:r>
              <a:rPr lang="en-IE" sz="1800" dirty="0">
                <a:latin typeface="Catamaran" panose="020B0604020202020204" charset="0"/>
                <a:cs typeface="Catamaran" panose="020B0604020202020204" charset="0"/>
              </a:rPr>
              <a:t>(Breathing fast, difficulty breathing)</a:t>
            </a:r>
          </a:p>
          <a:p>
            <a:pPr marL="0" indent="0" algn="ctr">
              <a:buNone/>
            </a:pPr>
            <a:r>
              <a:rPr lang="en-IE" sz="2000" b="1" u="sng" dirty="0">
                <a:latin typeface="Catamaran" panose="020B0604020202020204" charset="0"/>
                <a:cs typeface="Catamaran" panose="020B0604020202020204" charset="0"/>
              </a:rPr>
              <a:t>OR</a:t>
            </a:r>
          </a:p>
          <a:p>
            <a:pPr marL="0" indent="0" algn="ctr">
              <a:buNone/>
            </a:pPr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150mins</a:t>
            </a: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 of moderate intensity</a:t>
            </a:r>
          </a:p>
          <a:p>
            <a:pPr marL="0" indent="0" algn="ctr">
              <a:buNone/>
            </a:pP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(Increased breathing, able to talk)</a:t>
            </a:r>
          </a:p>
          <a:p>
            <a:pPr marL="0" indent="0" algn="ctr">
              <a:buNone/>
            </a:pPr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marL="0" indent="0" algn="ctr">
              <a:buNone/>
            </a:pP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Can be broken up into 10mins blocks</a:t>
            </a:r>
          </a:p>
          <a:p>
            <a:pPr marL="0" indent="0" algn="ctr">
              <a:buNone/>
            </a:pPr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marL="0" indent="0" algn="ctr">
              <a:buNone/>
            </a:pPr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marL="0" indent="0" algn="ctr">
              <a:buNone/>
            </a:pP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**Exercise to improve </a:t>
            </a:r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strength </a:t>
            </a: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and </a:t>
            </a:r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balance</a:t>
            </a:r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 = 2 days per week</a:t>
            </a:r>
          </a:p>
          <a:p>
            <a:pPr marL="0" indent="0" algn="ctr">
              <a:buNone/>
            </a:pPr>
            <a:endParaRPr lang="en-IE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FDBC5-7E72-347E-EC49-827845D5E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D906F-FB8E-2A3E-F731-4E99F34C2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7" y="544942"/>
            <a:ext cx="4694327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22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4F3B1-63A2-6E44-B4E6-DD28BC73E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96467-F399-5D52-B9C4-FE6897B85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08" y="228601"/>
            <a:ext cx="2723175" cy="2448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CE036-77A5-C342-101E-05585F8D1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11" y="3195515"/>
            <a:ext cx="2812767" cy="1878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CF3D2-7603-86FB-6164-69D4BFCF7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6" r="-1407"/>
          <a:stretch/>
        </p:blipFill>
        <p:spPr>
          <a:xfrm>
            <a:off x="382317" y="828765"/>
            <a:ext cx="2621014" cy="1943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6696A-1E2D-B070-8E38-AEBAD288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9" r="6969"/>
          <a:stretch/>
        </p:blipFill>
        <p:spPr>
          <a:xfrm>
            <a:off x="382317" y="3195515"/>
            <a:ext cx="2704784" cy="1828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DE87B-13BD-2808-1F90-41A51FEF18D2}"/>
              </a:ext>
            </a:extLst>
          </p:cNvPr>
          <p:cNvSpPr txBox="1"/>
          <p:nvPr/>
        </p:nvSpPr>
        <p:spPr>
          <a:xfrm>
            <a:off x="1394951" y="81905"/>
            <a:ext cx="5297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latin typeface="Catamaran" panose="020B0604020202020204" charset="0"/>
                <a:cs typeface="Catamaran" panose="020B0604020202020204" charset="0"/>
              </a:rPr>
              <a:t>Just keep moving!</a:t>
            </a:r>
          </a:p>
          <a:p>
            <a:endParaRPr lang="en-IE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44908-9956-746D-767F-87E1EF0AA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519" y="1082708"/>
            <a:ext cx="2254962" cy="337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3819-3359-DC04-71C3-8A29EE51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Catamaran" panose="020B0604020202020204" charset="0"/>
                <a:cs typeface="Catamaran" panose="020B0604020202020204" charset="0"/>
              </a:rPr>
              <a:t>Any other options?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D5738F-517D-56D5-DCEF-A7D1D2C96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23" y="1200031"/>
            <a:ext cx="2160851" cy="30869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7B6B3-406A-0259-B94D-006B61228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AF763-A78D-AAE1-1E7C-27F3E5CD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317" y="1274497"/>
            <a:ext cx="2698859" cy="2937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7564-7628-3EE8-24EC-D091D51D2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19" y="1063625"/>
            <a:ext cx="2288093" cy="34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2079-BCE3-4E2C-118F-49A2686B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>
                <a:latin typeface="Catamaran" panose="020B0604020202020204" charset="0"/>
                <a:cs typeface="Catamaran" panose="020B0604020202020204" charset="0"/>
              </a:rPr>
              <a:t>Strength Exercises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EAA50-A1D3-A7AD-FC0B-2637405B3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779" y="1335487"/>
            <a:ext cx="3704984" cy="24725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19362-2051-821C-14CD-87DAA3E95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51EC4-F717-0A92-21F7-7C986FB53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35487"/>
            <a:ext cx="3708789" cy="2472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527948-2979-A317-E630-59EC6F70B437}"/>
              </a:ext>
            </a:extLst>
          </p:cNvPr>
          <p:cNvSpPr txBox="1"/>
          <p:nvPr/>
        </p:nvSpPr>
        <p:spPr>
          <a:xfrm>
            <a:off x="632779" y="4043855"/>
            <a:ext cx="764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*Completed much slower and with resistance </a:t>
            </a:r>
            <a:r>
              <a:rPr lang="en-IE" sz="2000" b="1" dirty="0" err="1">
                <a:latin typeface="Catamaran" panose="020B0604020202020204" charset="0"/>
                <a:cs typeface="Catamaran" panose="020B0604020202020204" charset="0"/>
              </a:rPr>
              <a:t>i.e</a:t>
            </a:r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 a band or weight</a:t>
            </a:r>
          </a:p>
        </p:txBody>
      </p:sp>
    </p:spTree>
    <p:extLst>
      <p:ext uri="{BB962C8B-B14F-4D97-AF65-F5344CB8AC3E}">
        <p14:creationId xmlns:p14="http://schemas.microsoft.com/office/powerpoint/2010/main" val="3207505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3015-F297-BD1F-83F5-6B951774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Balance </a:t>
            </a:r>
            <a:endParaRPr lang="en-IE" dirty="0"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F522A-4C7D-5CF7-5A1C-866FCEA3C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63625"/>
            <a:ext cx="3662778" cy="29455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CF028-0AD8-9F41-6048-0F6EE1F80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41854-1B85-BF76-16DA-D56E6CDB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86676"/>
            <a:ext cx="1668263" cy="26994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5E44F-D899-BE42-4DE5-8E47EF8363F5}"/>
              </a:ext>
            </a:extLst>
          </p:cNvPr>
          <p:cNvSpPr txBox="1"/>
          <p:nvPr/>
        </p:nvSpPr>
        <p:spPr>
          <a:xfrm>
            <a:off x="819807" y="4335517"/>
            <a:ext cx="380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*Great for preventing falls </a:t>
            </a:r>
          </a:p>
        </p:txBody>
      </p:sp>
    </p:spTree>
    <p:extLst>
      <p:ext uri="{BB962C8B-B14F-4D97-AF65-F5344CB8AC3E}">
        <p14:creationId xmlns:p14="http://schemas.microsoft.com/office/powerpoint/2010/main" val="1570616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sign&#10;&#10;Description automatically generated with low confidence">
            <a:extLst>
              <a:ext uri="{FF2B5EF4-FFF2-40B4-BE49-F238E27FC236}">
                <a16:creationId xmlns:a16="http://schemas.microsoft.com/office/drawing/2014/main" id="{56B57748-C320-7DBD-FC87-21DC70F9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42" y="0"/>
            <a:ext cx="2534675" cy="547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8348BF-10D4-928C-E552-8044F2B061D5}"/>
              </a:ext>
            </a:extLst>
          </p:cNvPr>
          <p:cNvSpPr/>
          <p:nvPr/>
        </p:nvSpPr>
        <p:spPr>
          <a:xfrm>
            <a:off x="0" y="0"/>
            <a:ext cx="2313385" cy="5143500"/>
          </a:xfrm>
          <a:prstGeom prst="rect">
            <a:avLst/>
          </a:prstGeom>
          <a:solidFill>
            <a:srgbClr val="771B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dirty="0">
                <a:latin typeface="Catamaran" panose="020B0604020202020204" charset="0"/>
                <a:cs typeface="Catamaran" panose="020B0604020202020204" charset="0"/>
              </a:rPr>
              <a:t>85 Years of age and wants to start weight training?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704A1-3F5F-994C-13F3-408F00F42849}"/>
              </a:ext>
            </a:extLst>
          </p:cNvPr>
          <p:cNvSpPr txBox="1"/>
          <p:nvPr/>
        </p:nvSpPr>
        <p:spPr>
          <a:xfrm>
            <a:off x="3863549" y="1120787"/>
            <a:ext cx="390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latin typeface="Catamaran" panose="020B0604020202020204" charset="0"/>
                <a:cs typeface="Catamaran" panose="020B0604020202020204" charset="0"/>
              </a:rPr>
              <a:t>What do you say?</a:t>
            </a: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8E128ED6-AD35-0E86-1737-70B99BFDA96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3549" y="1893875"/>
            <a:ext cx="3517176" cy="2128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DEFA83-E5D3-5441-F969-8E9691903F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810606"/>
              </p:ext>
            </p:extLst>
          </p:nvPr>
        </p:nvGraphicFramePr>
        <p:xfrm>
          <a:off x="3620932" y="441848"/>
          <a:ext cx="4036164" cy="4259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745600" imgH="6080760" progId="PBrush">
                  <p:embed/>
                </p:oleObj>
              </mc:Choice>
              <mc:Fallback>
                <p:oleObj name="Bitmap Image" r:id="rId3" imgW="5745600" imgH="6080760" progId="PBrus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7DEFA83-E5D3-5441-F969-8E9691903F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0932" y="441848"/>
                        <a:ext cx="4036164" cy="4259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84A7BBC9-5525-CFAB-B2A3-E1B851104658}"/>
              </a:ext>
            </a:extLst>
          </p:cNvPr>
          <p:cNvSpPr/>
          <p:nvPr/>
        </p:nvSpPr>
        <p:spPr>
          <a:xfrm>
            <a:off x="-1" y="0"/>
            <a:ext cx="2445327" cy="5143500"/>
          </a:xfrm>
          <a:custGeom>
            <a:avLst/>
            <a:gdLst/>
            <a:ahLst/>
            <a:cxnLst/>
            <a:rect l="l" t="t" r="r" b="b"/>
            <a:pathLst>
              <a:path w="3790950" h="10287000">
                <a:moveTo>
                  <a:pt x="0" y="0"/>
                </a:moveTo>
                <a:lnTo>
                  <a:pt x="3790949" y="0"/>
                </a:lnTo>
                <a:lnTo>
                  <a:pt x="3790949" y="10286875"/>
                </a:lnTo>
                <a:lnTo>
                  <a:pt x="0" y="10286875"/>
                </a:lnTo>
                <a:lnTo>
                  <a:pt x="0" y="0"/>
                </a:lnTo>
                <a:close/>
              </a:path>
            </a:pathLst>
          </a:custGeom>
          <a:solidFill>
            <a:srgbClr val="771B61"/>
          </a:solidFill>
        </p:spPr>
        <p:txBody>
          <a:bodyPr wrap="square" lIns="0" tIns="0" rIns="0" bIns="0" rtlCol="0"/>
          <a:lstStyle/>
          <a:p>
            <a:pPr algn="ctr"/>
            <a:endParaRPr lang="en-US" sz="3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n-US" sz="3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atamaran" panose="020B0604020202020204" charset="0"/>
                <a:cs typeface="Catamaran" panose="020B0604020202020204" charset="0"/>
              </a:rPr>
              <a:t>“The idea is to turn the heads of the  young 70-year-old girls on the beach"</a:t>
            </a:r>
            <a:endParaRPr lang="en-IE" sz="3200" b="1" dirty="0">
              <a:solidFill>
                <a:schemeClr val="bg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0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F795B-D312-A685-07A6-B0DB96F84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11" y="4600949"/>
            <a:ext cx="2421489" cy="542551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9D521AF8-4423-821A-9F24-117E438B41DC}"/>
              </a:ext>
            </a:extLst>
          </p:cNvPr>
          <p:cNvSpPr/>
          <p:nvPr/>
        </p:nvSpPr>
        <p:spPr>
          <a:xfrm>
            <a:off x="0" y="12962"/>
            <a:ext cx="2421488" cy="5143500"/>
          </a:xfrm>
          <a:custGeom>
            <a:avLst/>
            <a:gdLst/>
            <a:ahLst/>
            <a:cxnLst/>
            <a:rect l="l" t="t" r="r" b="b"/>
            <a:pathLst>
              <a:path w="3790950" h="10287000">
                <a:moveTo>
                  <a:pt x="0" y="0"/>
                </a:moveTo>
                <a:lnTo>
                  <a:pt x="3790949" y="0"/>
                </a:lnTo>
                <a:lnTo>
                  <a:pt x="3790949" y="10286875"/>
                </a:lnTo>
                <a:lnTo>
                  <a:pt x="0" y="10286875"/>
                </a:lnTo>
                <a:lnTo>
                  <a:pt x="0" y="0"/>
                </a:lnTo>
                <a:close/>
              </a:path>
            </a:pathLst>
          </a:custGeom>
          <a:solidFill>
            <a:srgbClr val="771B61"/>
          </a:solidFill>
        </p:spPr>
        <p:txBody>
          <a:bodyPr wrap="square" lIns="0" tIns="0" rIns="0" bIns="0" rtlCol="0"/>
          <a:lstStyle/>
          <a:p>
            <a:pPr algn="ctr" defTabSz="342900"/>
            <a:endParaRPr lang="en-US" sz="30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defTabSz="342900"/>
            <a:endParaRPr lang="en-US" sz="30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defTabSz="342900"/>
            <a:endParaRPr lang="en-US" sz="3200" b="1" dirty="0">
              <a:solidFill>
                <a:prstClr val="white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algn="ctr" defTabSz="342900"/>
            <a:r>
              <a:rPr lang="en-US" sz="3200" b="1" dirty="0">
                <a:solidFill>
                  <a:prstClr val="white"/>
                </a:solidFill>
                <a:latin typeface="Catamaran" panose="020B0604020202020204" charset="0"/>
                <a:cs typeface="Catamaran" panose="020B0604020202020204" charset="0"/>
              </a:rPr>
              <a:t>What are the perceived barriers to strength training?</a:t>
            </a:r>
            <a:endParaRPr lang="en-IE" sz="3200" b="1" dirty="0">
              <a:solidFill>
                <a:prstClr val="white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7922A-6E24-3661-2793-EF48D598F211}"/>
              </a:ext>
            </a:extLst>
          </p:cNvPr>
          <p:cNvSpPr txBox="1"/>
          <p:nvPr/>
        </p:nvSpPr>
        <p:spPr>
          <a:xfrm>
            <a:off x="277402" y="443214"/>
            <a:ext cx="22731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endParaRPr lang="en-IE" sz="3300" b="1">
              <a:solidFill>
                <a:srgbClr val="771B6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F7CEC-5724-85F6-EFFC-01BD8650D9FB}"/>
              </a:ext>
            </a:extLst>
          </p:cNvPr>
          <p:cNvSpPr txBox="1"/>
          <p:nvPr/>
        </p:nvSpPr>
        <p:spPr>
          <a:xfrm>
            <a:off x="391702" y="557514"/>
            <a:ext cx="22731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endParaRPr lang="en-IE" sz="3300" b="1">
              <a:solidFill>
                <a:srgbClr val="771B6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C6957-A47C-D8F6-FF17-F1347F99877B}"/>
              </a:ext>
            </a:extLst>
          </p:cNvPr>
          <p:cNvSpPr txBox="1"/>
          <p:nvPr/>
        </p:nvSpPr>
        <p:spPr>
          <a:xfrm>
            <a:off x="3294993" y="557513"/>
            <a:ext cx="4800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‘I’m too old to lift weights’</a:t>
            </a: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‘I have pain in my joints, exercise will make it worse’</a:t>
            </a: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‘I have osteoarthritis. I need a joint replacement.’</a:t>
            </a: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endParaRPr lang="en-IE" sz="2000" dirty="0">
              <a:latin typeface="Catamaran" panose="020B0604020202020204" charset="0"/>
              <a:cs typeface="Catamaran" panose="020B0604020202020204" charset="0"/>
            </a:endParaRPr>
          </a:p>
          <a:p>
            <a:pPr algn="ctr"/>
            <a:r>
              <a:rPr lang="en-IE" sz="2000" dirty="0">
                <a:latin typeface="Catamaran" panose="020B0604020202020204" charset="0"/>
                <a:cs typeface="Catamaran" panose="020B0604020202020204" charset="0"/>
              </a:rPr>
              <a:t>‘I’m nervous I will fall if I do exercise.’</a:t>
            </a:r>
          </a:p>
        </p:txBody>
      </p:sp>
    </p:spTree>
    <p:extLst>
      <p:ext uri="{BB962C8B-B14F-4D97-AF65-F5344CB8AC3E}">
        <p14:creationId xmlns:p14="http://schemas.microsoft.com/office/powerpoint/2010/main" val="194214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4" y="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F0219-1021-505B-9C17-9420F5360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1" b="5748"/>
          <a:stretch/>
        </p:blipFill>
        <p:spPr>
          <a:xfrm>
            <a:off x="342613" y="265844"/>
            <a:ext cx="8458200" cy="44577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F878B9B-7CB9-90EA-B1F6-DB8299B7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8" y="3429337"/>
            <a:ext cx="3946689" cy="11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C8291A0-A9C9-73D1-518E-BA9F1E1BB84D}"/>
              </a:ext>
            </a:extLst>
          </p:cNvPr>
          <p:cNvSpPr/>
          <p:nvPr/>
        </p:nvSpPr>
        <p:spPr>
          <a:xfrm>
            <a:off x="0" y="12962"/>
            <a:ext cx="2943546" cy="5143500"/>
          </a:xfrm>
          <a:custGeom>
            <a:avLst/>
            <a:gdLst/>
            <a:ahLst/>
            <a:cxnLst/>
            <a:rect l="l" t="t" r="r" b="b"/>
            <a:pathLst>
              <a:path w="3790950" h="10287000">
                <a:moveTo>
                  <a:pt x="0" y="0"/>
                </a:moveTo>
                <a:lnTo>
                  <a:pt x="3790949" y="0"/>
                </a:lnTo>
                <a:lnTo>
                  <a:pt x="3790949" y="10286875"/>
                </a:lnTo>
                <a:lnTo>
                  <a:pt x="0" y="10286875"/>
                </a:lnTo>
                <a:lnTo>
                  <a:pt x="0" y="0"/>
                </a:lnTo>
                <a:close/>
              </a:path>
            </a:pathLst>
          </a:custGeom>
          <a:solidFill>
            <a:srgbClr val="771B61"/>
          </a:solidFill>
        </p:spPr>
        <p:txBody>
          <a:bodyPr wrap="square" lIns="0" tIns="0" rIns="0" bIns="0" rtlCol="0"/>
          <a:lstStyle/>
          <a:p>
            <a:pPr algn="ctr" defTabSz="342900"/>
            <a:endParaRPr lang="en-IE" sz="30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342900"/>
            <a:endParaRPr lang="en-IE" sz="27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342900"/>
            <a:r>
              <a:rPr lang="en-IE" sz="2700" b="1" dirty="0">
                <a:solidFill>
                  <a:prstClr val="white"/>
                </a:solidFill>
                <a:latin typeface="Catamaran" panose="020B0604020202020204" charset="0"/>
                <a:cs typeface="Catamaran" panose="020B0604020202020204" charset="0"/>
              </a:rPr>
              <a:t>Only frail or infirm people fall, don’t they? </a:t>
            </a:r>
          </a:p>
          <a:p>
            <a:pPr algn="ctr" defTabSz="342900"/>
            <a:endParaRPr lang="en-IE" sz="2700" b="1" dirty="0">
              <a:solidFill>
                <a:prstClr val="white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algn="ctr" defTabSz="342900"/>
            <a:endParaRPr lang="en-IE" sz="2700" b="1" dirty="0">
              <a:solidFill>
                <a:prstClr val="white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algn="ctr" defTabSz="342900"/>
            <a:r>
              <a:rPr lang="en-IE" sz="2700" b="1" dirty="0">
                <a:solidFill>
                  <a:prstClr val="white"/>
                </a:solidFill>
                <a:latin typeface="Catamaran" panose="020B0604020202020204" charset="0"/>
                <a:cs typeface="Catamaran" panose="020B0604020202020204" charset="0"/>
              </a:rPr>
              <a:t>Falls are an inevitable part of getting older.</a:t>
            </a:r>
          </a:p>
          <a:p>
            <a:pPr algn="ctr" defTabSz="342900"/>
            <a:endParaRPr lang="en-IE" sz="30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CD4D-E601-469D-20D1-F7316026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059" y="4466314"/>
            <a:ext cx="2393569" cy="536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4EAEA-975D-A638-8DDE-6491702B6468}"/>
              </a:ext>
            </a:extLst>
          </p:cNvPr>
          <p:cNvSpPr txBox="1"/>
          <p:nvPr/>
        </p:nvSpPr>
        <p:spPr>
          <a:xfrm>
            <a:off x="3429474" y="711169"/>
            <a:ext cx="526111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IE" sz="2700" dirty="0">
                <a:solidFill>
                  <a:prstClr val="black"/>
                </a:solidFill>
                <a:latin typeface="Catamaran" panose="020B0604020202020204" charset="0"/>
                <a:cs typeface="Catamaran" panose="020B0604020202020204" charset="0"/>
              </a:rPr>
              <a:t>False – 1 in 3 people over 65 fall, most in decent health. The risk of falling increases as we get older.</a:t>
            </a:r>
          </a:p>
          <a:p>
            <a:pPr defTabSz="342900"/>
            <a:endParaRPr lang="en-IE" sz="2700" dirty="0">
              <a:solidFill>
                <a:prstClr val="black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defTabSz="342900"/>
            <a:endParaRPr lang="en-IE" sz="2700" dirty="0">
              <a:solidFill>
                <a:prstClr val="black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defTabSz="342900"/>
            <a:r>
              <a:rPr lang="en-IE" sz="2700" dirty="0">
                <a:solidFill>
                  <a:prstClr val="black"/>
                </a:solidFill>
                <a:latin typeface="Catamaran" panose="020B0604020202020204" charset="0"/>
                <a:cs typeface="Catamaran" panose="020B0604020202020204" charset="0"/>
              </a:rPr>
              <a:t>Not necessarily. The vast majority of falls could be prevented with some modest changes to lifestyle and homes. </a:t>
            </a:r>
          </a:p>
        </p:txBody>
      </p:sp>
    </p:spTree>
    <p:extLst>
      <p:ext uri="{BB962C8B-B14F-4D97-AF65-F5344CB8AC3E}">
        <p14:creationId xmlns:p14="http://schemas.microsoft.com/office/powerpoint/2010/main" val="4848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73544-6597-4545-6768-6B3B0D274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2A9B6-20B9-E4CF-F861-98B680C3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72112"/>
            <a:ext cx="5262482" cy="40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9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1F247A2-275F-918E-2242-CB38DD09F10A}"/>
              </a:ext>
            </a:extLst>
          </p:cNvPr>
          <p:cNvSpPr/>
          <p:nvPr/>
        </p:nvSpPr>
        <p:spPr>
          <a:xfrm>
            <a:off x="-4276" y="4011328"/>
            <a:ext cx="9143683" cy="1128713"/>
          </a:xfrm>
          <a:custGeom>
            <a:avLst/>
            <a:gdLst/>
            <a:ahLst/>
            <a:cxnLst/>
            <a:rect l="l" t="t" r="r" b="b"/>
            <a:pathLst>
              <a:path w="18287365" h="2257425">
                <a:moveTo>
                  <a:pt x="18287168" y="2257424"/>
                </a:moveTo>
                <a:lnTo>
                  <a:pt x="0" y="2257424"/>
                </a:lnTo>
                <a:lnTo>
                  <a:pt x="0" y="0"/>
                </a:lnTo>
                <a:lnTo>
                  <a:pt x="18287168" y="0"/>
                </a:lnTo>
                <a:lnTo>
                  <a:pt x="18287168" y="2257424"/>
                </a:lnTo>
                <a:close/>
              </a:path>
            </a:pathLst>
          </a:custGeom>
          <a:solidFill>
            <a:srgbClr val="771B61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457223"/>
            <a:endParaRPr sz="9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65186AB-2B76-9C08-E761-F1E58B153280}"/>
              </a:ext>
            </a:extLst>
          </p:cNvPr>
          <p:cNvSpPr/>
          <p:nvPr/>
        </p:nvSpPr>
        <p:spPr>
          <a:xfrm>
            <a:off x="1334902" y="4387642"/>
            <a:ext cx="162242" cy="242888"/>
          </a:xfrm>
          <a:custGeom>
            <a:avLst/>
            <a:gdLst/>
            <a:ahLst/>
            <a:cxnLst/>
            <a:rect l="l" t="t" r="r" b="b"/>
            <a:pathLst>
              <a:path w="324485" h="485775">
                <a:moveTo>
                  <a:pt x="323857" y="0"/>
                </a:moveTo>
                <a:lnTo>
                  <a:pt x="0" y="242887"/>
                </a:lnTo>
                <a:lnTo>
                  <a:pt x="323857" y="485774"/>
                </a:lnTo>
              </a:path>
            </a:pathLst>
          </a:custGeom>
          <a:ln w="161927">
            <a:solidFill>
              <a:srgbClr val="FFA700"/>
            </a:solidFill>
          </a:ln>
        </p:spPr>
        <p:txBody>
          <a:bodyPr wrap="square" lIns="0" tIns="0" rIns="0" bIns="0" rtlCol="0"/>
          <a:lstStyle/>
          <a:p>
            <a:pPr defTabSz="457223"/>
            <a:endParaRPr sz="9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ECC17C9-661E-C840-4ED8-9B3EFA065C1E}"/>
              </a:ext>
            </a:extLst>
          </p:cNvPr>
          <p:cNvSpPr/>
          <p:nvPr/>
        </p:nvSpPr>
        <p:spPr>
          <a:xfrm>
            <a:off x="1334902" y="4468605"/>
            <a:ext cx="6720205" cy="80963"/>
          </a:xfrm>
          <a:custGeom>
            <a:avLst/>
            <a:gdLst/>
            <a:ahLst/>
            <a:cxnLst/>
            <a:rect l="l" t="t" r="r" b="b"/>
            <a:pathLst>
              <a:path w="13440410" h="161925">
                <a:moveTo>
                  <a:pt x="0" y="0"/>
                </a:moveTo>
                <a:lnTo>
                  <a:pt x="13439845" y="0"/>
                </a:lnTo>
                <a:lnTo>
                  <a:pt x="13439845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A700"/>
          </a:solidFill>
        </p:spPr>
        <p:txBody>
          <a:bodyPr wrap="square" lIns="0" tIns="0" rIns="0" bIns="0" rtlCol="0"/>
          <a:lstStyle/>
          <a:p>
            <a:pPr defTabSz="457223"/>
            <a:endParaRPr sz="9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B0228C20-F3CE-83FE-BC26-C704E9A6DC7E}"/>
              </a:ext>
            </a:extLst>
          </p:cNvPr>
          <p:cNvSpPr/>
          <p:nvPr/>
        </p:nvSpPr>
        <p:spPr>
          <a:xfrm>
            <a:off x="7973986" y="4390770"/>
            <a:ext cx="162242" cy="242888"/>
          </a:xfrm>
          <a:custGeom>
            <a:avLst/>
            <a:gdLst/>
            <a:ahLst/>
            <a:cxnLst/>
            <a:rect l="l" t="t" r="r" b="b"/>
            <a:pathLst>
              <a:path w="324484" h="485775">
                <a:moveTo>
                  <a:pt x="0" y="0"/>
                </a:moveTo>
                <a:lnTo>
                  <a:pt x="323857" y="242887"/>
                </a:lnTo>
                <a:lnTo>
                  <a:pt x="0" y="485774"/>
                </a:lnTo>
              </a:path>
            </a:pathLst>
          </a:custGeom>
          <a:ln w="161927">
            <a:solidFill>
              <a:srgbClr val="FFA700"/>
            </a:solidFill>
          </a:ln>
        </p:spPr>
        <p:txBody>
          <a:bodyPr wrap="square" lIns="0" tIns="0" rIns="0" bIns="0" rtlCol="0"/>
          <a:lstStyle/>
          <a:p>
            <a:pPr defTabSz="457223"/>
            <a:endParaRPr sz="9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970C72B9-A05E-5C62-3FAB-ED9FB3C36B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84" y="1973679"/>
            <a:ext cx="2419349" cy="1862138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3012A286-6992-0DBF-3F88-C32D368688C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5409" y="1647116"/>
            <a:ext cx="2043112" cy="2324100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98C257EB-B31C-1CCF-4BFF-D16F90E902F6}"/>
              </a:ext>
            </a:extLst>
          </p:cNvPr>
          <p:cNvSpPr txBox="1">
            <a:spLocks/>
          </p:cNvSpPr>
          <p:nvPr/>
        </p:nvSpPr>
        <p:spPr>
          <a:xfrm>
            <a:off x="1715570" y="731013"/>
            <a:ext cx="5958867" cy="644087"/>
          </a:xfrm>
          <a:prstGeom prst="rect">
            <a:avLst/>
          </a:prstGeom>
        </p:spPr>
        <p:txBody>
          <a:bodyPr vert="horz" wrap="square" lIns="0" tIns="35878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2691" marR="2540" indent="-856658" defTabSz="685800">
              <a:lnSpc>
                <a:spcPts val="5216"/>
              </a:lnSpc>
              <a:spcBef>
                <a:spcPts val="283"/>
              </a:spcBef>
            </a:pPr>
            <a:r>
              <a:rPr lang="en-IE" sz="2800" b="1" spc="-158" dirty="0">
                <a:latin typeface="Catamaran" panose="020B0604020202020204" charset="0"/>
                <a:cs typeface="Catamaran" panose="020B0604020202020204" charset="0"/>
              </a:rPr>
              <a:t>There is a level of exercise for EVERYONE…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60F8C-F312-A516-42B1-7F882E7B9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67" y="139408"/>
            <a:ext cx="3028950" cy="678656"/>
          </a:xfrm>
          <a:prstGeom prst="rect">
            <a:avLst/>
          </a:prstGeom>
        </p:spPr>
      </p:pic>
      <p:pic>
        <p:nvPicPr>
          <p:cNvPr id="19" name="object 6">
            <a:extLst>
              <a:ext uri="{FF2B5EF4-FFF2-40B4-BE49-F238E27FC236}">
                <a16:creationId xmlns:a16="http://schemas.microsoft.com/office/drawing/2014/main" id="{401AFAC6-C007-5A91-ECF0-642D33B7CA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1022" y="2161836"/>
            <a:ext cx="2538049" cy="1809011"/>
          </a:xfrm>
          <a:prstGeom prst="rect">
            <a:avLst/>
          </a:prstGeom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11EF4207-851A-8C7B-B627-8A3B5BB10E2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83569" y="1632460"/>
            <a:ext cx="3146107" cy="23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617A-848A-E345-BE99-C97228EF1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F16D3-C8DE-4B18-6B14-5FB9BB48EFE6}"/>
              </a:ext>
            </a:extLst>
          </p:cNvPr>
          <p:cNvSpPr txBox="1"/>
          <p:nvPr/>
        </p:nvSpPr>
        <p:spPr>
          <a:xfrm>
            <a:off x="4898572" y="258941"/>
            <a:ext cx="267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latin typeface="Catamaran" panose="020B0604020202020204" charset="0"/>
                <a:cs typeface="Catamaran" panose="020B0604020202020204" charset="0"/>
              </a:rPr>
              <a:t>Sleep</a:t>
            </a:r>
            <a:r>
              <a:rPr lang="en-IE" sz="3600" b="1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27A24-7BCE-58C2-AED0-2F40F004FAC1}"/>
              </a:ext>
            </a:extLst>
          </p:cNvPr>
          <p:cNvSpPr txBox="1"/>
          <p:nvPr/>
        </p:nvSpPr>
        <p:spPr>
          <a:xfrm>
            <a:off x="4141694" y="1083448"/>
            <a:ext cx="474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*Need between 7-9 hours of sleep</a:t>
            </a:r>
          </a:p>
          <a:p>
            <a:endParaRPr lang="en-IE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A50C6-58ED-40BB-CA9C-C4EDCCBF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72" y="1083448"/>
            <a:ext cx="3476542" cy="3476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4E0FF0-A1B6-99BA-3455-F7C2F53B6CAD}"/>
              </a:ext>
            </a:extLst>
          </p:cNvPr>
          <p:cNvSpPr txBox="1"/>
          <p:nvPr/>
        </p:nvSpPr>
        <p:spPr>
          <a:xfrm>
            <a:off x="4149378" y="1675155"/>
            <a:ext cx="474104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As we get older getting a good night's sleep can become more difficult due to:</a:t>
            </a:r>
          </a:p>
          <a:p>
            <a:endParaRPr lang="en-IE" sz="2400" b="1" dirty="0">
              <a:latin typeface="Catamaran" panose="020B0604020202020204" charset="0"/>
              <a:cs typeface="Catamaran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Medications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Trips to the bathroom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Feeling uncomfortable in bed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Reduced melatonin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Post menopause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b="1" dirty="0">
                <a:latin typeface="Catamaran" panose="020B0604020202020204" charset="0"/>
                <a:cs typeface="Catamaran" panose="020B0604020202020204" charset="0"/>
              </a:rPr>
              <a:t>Stress / anxiety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400" b="1" dirty="0"/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78003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EF7F-1D68-5E4C-9891-3545869E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tamaran" panose="020B0604020202020204" charset="0"/>
                <a:cs typeface="Catamaran" panose="020B0604020202020204" charset="0"/>
              </a:rPr>
              <a:t>Tips to sleep like a baby: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BB4C-9604-164F-BDBE-B80E968A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7861"/>
            <a:ext cx="8229600" cy="41538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Avoid caffeine late in the evening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      (Tea and coffee)</a:t>
            </a:r>
          </a:p>
          <a:p>
            <a:pPr marL="0" indent="0">
              <a:buNone/>
            </a:pPr>
            <a:endParaRPr lang="en-US" sz="2000" b="1" dirty="0">
              <a:solidFill>
                <a:srgbClr val="4D104A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Regular exercise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4D104A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Routine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4D104A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Reduce TV or screen time before bedtime</a:t>
            </a:r>
          </a:p>
          <a:p>
            <a:pPr marL="0" indent="0">
              <a:buNone/>
            </a:pPr>
            <a:endParaRPr lang="en-US" sz="2000" b="1" dirty="0">
              <a:solidFill>
                <a:srgbClr val="4D104A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Daytime naps are good but.. Try to avoid late evening naps</a:t>
            </a:r>
          </a:p>
          <a:p>
            <a:pPr marL="0" indent="0">
              <a:buNone/>
            </a:pPr>
            <a:endParaRPr lang="en-US" sz="2000" b="1" dirty="0">
              <a:solidFill>
                <a:srgbClr val="4D104A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4D104A"/>
                </a:solidFill>
                <a:latin typeface="Catamaran" panose="020B0604020202020204" charset="0"/>
                <a:cs typeface="Catamaran" panose="020B0604020202020204" charset="0"/>
              </a:rPr>
              <a:t>Review medication if needed </a:t>
            </a:r>
          </a:p>
          <a:p>
            <a:pPr marL="0" indent="0">
              <a:buNone/>
            </a:pPr>
            <a:endParaRPr lang="en-US" sz="2000" dirty="0">
              <a:solidFill>
                <a:srgbClr val="4D104A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4D104A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4D104A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617A-848A-E345-BE99-C97228EF1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31826-1E69-E808-C607-1B3905FB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643" y="940254"/>
            <a:ext cx="3593890" cy="21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7C7C6A-D81B-A3FA-A8EC-C4C8001E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090124"/>
            <a:ext cx="6230652" cy="96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DEF7F-1D68-5E4C-9891-3545869E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751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Look after your mood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A32125-42F9-66F2-D7C2-F4991CE06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254" y="1235626"/>
            <a:ext cx="3769543" cy="29553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617A-848A-E345-BE99-C97228EF1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BFB01-3466-130B-59CB-22BED705CD02}"/>
              </a:ext>
            </a:extLst>
          </p:cNvPr>
          <p:cNvSpPr txBox="1"/>
          <p:nvPr/>
        </p:nvSpPr>
        <p:spPr>
          <a:xfrm>
            <a:off x="4287982" y="1063625"/>
            <a:ext cx="4572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4D104A"/>
                </a:solidFill>
                <a:effectLst/>
                <a:uLnTx/>
                <a:uFillTx/>
                <a:latin typeface="Catamaran" panose="020B0604020202020204" charset="0"/>
                <a:ea typeface="+mn-ea"/>
                <a:cs typeface="Catamaran" panose="020B0604020202020204" charset="0"/>
              </a:rPr>
              <a:t>Changes in your mood are normal as you age. Especially post menopause.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4D104A"/>
              </a:solidFill>
              <a:effectLst/>
              <a:uLnTx/>
              <a:uFillTx/>
              <a:latin typeface="Catamaran" panose="020B0604020202020204" charset="0"/>
              <a:ea typeface="+mn-ea"/>
              <a:cs typeface="Catamaran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4D104A"/>
                </a:solidFill>
                <a:effectLst/>
                <a:uLnTx/>
                <a:uFillTx/>
                <a:latin typeface="Catamaran" panose="020B0604020202020204" charset="0"/>
                <a:ea typeface="+mn-ea"/>
                <a:cs typeface="Catamaran" panose="020B0604020202020204" charset="0"/>
              </a:rPr>
              <a:t>Post retirement many people experience mood changes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4D104A"/>
              </a:solidFill>
              <a:effectLst/>
              <a:uLnTx/>
              <a:uFillTx/>
              <a:latin typeface="Catamaran" panose="020B0604020202020204" charset="0"/>
              <a:ea typeface="+mn-ea"/>
              <a:cs typeface="Catamaran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4D104A"/>
                </a:solidFill>
                <a:effectLst/>
                <a:uLnTx/>
                <a:uFillTx/>
                <a:latin typeface="Catamaran" panose="020B0604020202020204" charset="0"/>
                <a:ea typeface="+mn-ea"/>
                <a:cs typeface="Catamaran" panose="020B0604020202020204" charset="0"/>
              </a:rPr>
              <a:t>Try to keep your mind and body active to help your mood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4D104A"/>
              </a:solidFill>
              <a:effectLst/>
              <a:uLnTx/>
              <a:uFillTx/>
              <a:latin typeface="Catamaran" panose="020B0604020202020204" charset="0"/>
              <a:ea typeface="+mn-ea"/>
              <a:cs typeface="Catamaran" panose="020B060402020202020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4D104A"/>
                </a:solidFill>
                <a:effectLst/>
                <a:uLnTx/>
                <a:uFillTx/>
                <a:latin typeface="Catamaran" panose="020B0604020202020204" charset="0"/>
                <a:ea typeface="+mn-ea"/>
                <a:cs typeface="Catamaran" panose="020B0604020202020204" charset="0"/>
              </a:rPr>
              <a:t>Chat to someone who can help. Start by asking your GP for advice</a:t>
            </a:r>
          </a:p>
        </p:txBody>
      </p:sp>
    </p:spTree>
    <p:extLst>
      <p:ext uri="{BB962C8B-B14F-4D97-AF65-F5344CB8AC3E}">
        <p14:creationId xmlns:p14="http://schemas.microsoft.com/office/powerpoint/2010/main" val="323416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A981-8D86-D641-AFC9-917A27D5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6" y="409530"/>
            <a:ext cx="6226629" cy="537650"/>
          </a:xfrm>
        </p:spPr>
        <p:txBody>
          <a:bodyPr>
            <a:noAutofit/>
          </a:bodyPr>
          <a:lstStyle/>
          <a:p>
            <a:r>
              <a:rPr lang="en-US" sz="4000" dirty="0"/>
              <a:t>Take home messages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40396-CA28-524A-A50F-F664B80F3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981" y="1298602"/>
            <a:ext cx="6809334" cy="3788228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n-lt"/>
              </a:rPr>
              <a:t>You can never go wrong getting strong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400" b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n-lt"/>
              </a:rPr>
              <a:t>There is a level of exercise for absolutely EVERYONE!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400" b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n-lt"/>
              </a:rPr>
              <a:t>Start today.. It is never too late!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en-US" sz="2400" b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n-lt"/>
              </a:rPr>
              <a:t>Do as much as you possibly can.. For as long as you possibly can..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0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357CEE-F3E5-A869-542C-B3CACD9418CE}"/>
              </a:ext>
            </a:extLst>
          </p:cNvPr>
          <p:cNvSpPr/>
          <p:nvPr/>
        </p:nvSpPr>
        <p:spPr>
          <a:xfrm>
            <a:off x="2058216" y="576303"/>
            <a:ext cx="4919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E428C-FB7B-8905-1815-B04C980E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499633"/>
            <a:ext cx="49720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5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7DE17E-8050-3D60-614C-14B04F05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96" y="1304960"/>
            <a:ext cx="5697607" cy="324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F8207-92DB-9E66-E41E-C7C85418B7BF}"/>
              </a:ext>
            </a:extLst>
          </p:cNvPr>
          <p:cNvSpPr txBox="1"/>
          <p:nvPr/>
        </p:nvSpPr>
        <p:spPr>
          <a:xfrm>
            <a:off x="173183" y="673165"/>
            <a:ext cx="874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latin typeface="Catamaran" panose="020B0604020202020204" charset="0"/>
                <a:cs typeface="Catamaran" panose="020B0604020202020204" charset="0"/>
              </a:rPr>
              <a:t>Today we can expect to live 32 years longer than the average person in 1950 !</a:t>
            </a:r>
          </a:p>
        </p:txBody>
      </p:sp>
    </p:spTree>
    <p:extLst>
      <p:ext uri="{BB962C8B-B14F-4D97-AF65-F5344CB8AC3E}">
        <p14:creationId xmlns:p14="http://schemas.microsoft.com/office/powerpoint/2010/main" val="404221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2DB7CC-7424-38EE-01EA-6D1BC4D8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533" y="92405"/>
            <a:ext cx="1692217" cy="379152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4F5D1344-3934-0AF6-90A2-2EFAA712BF08}"/>
              </a:ext>
            </a:extLst>
          </p:cNvPr>
          <p:cNvSpPr/>
          <p:nvPr/>
        </p:nvSpPr>
        <p:spPr>
          <a:xfrm>
            <a:off x="-1" y="0"/>
            <a:ext cx="2471738" cy="5072063"/>
          </a:xfrm>
          <a:custGeom>
            <a:avLst/>
            <a:gdLst/>
            <a:ahLst/>
            <a:cxnLst/>
            <a:rect l="l" t="t" r="r" b="b"/>
            <a:pathLst>
              <a:path w="4943475" h="10144125">
                <a:moveTo>
                  <a:pt x="4943474" y="10143590"/>
                </a:moveTo>
                <a:lnTo>
                  <a:pt x="0" y="10143590"/>
                </a:lnTo>
                <a:lnTo>
                  <a:pt x="0" y="0"/>
                </a:lnTo>
                <a:lnTo>
                  <a:pt x="4943474" y="0"/>
                </a:lnTo>
                <a:lnTo>
                  <a:pt x="4943474" y="10143590"/>
                </a:lnTo>
                <a:close/>
              </a:path>
            </a:pathLst>
          </a:custGeom>
          <a:solidFill>
            <a:srgbClr val="771B61"/>
          </a:solidFill>
        </p:spPr>
        <p:txBody>
          <a:bodyPr wrap="square" lIns="0" tIns="0" rIns="0" bIns="0" rtlCol="0"/>
          <a:lstStyle/>
          <a:p>
            <a:pPr defTabSz="457223"/>
            <a:endParaRPr sz="9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BB455F-666A-7F9A-E91A-FEEB0C86C9B9}"/>
              </a:ext>
            </a:extLst>
          </p:cNvPr>
          <p:cNvSpPr txBox="1"/>
          <p:nvPr/>
        </p:nvSpPr>
        <p:spPr>
          <a:xfrm>
            <a:off x="208460" y="860544"/>
            <a:ext cx="2160668" cy="34406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algn="ctr" defTabSz="457223">
              <a:spcBef>
                <a:spcPts val="50"/>
              </a:spcBef>
            </a:pPr>
            <a:r>
              <a:rPr lang="en-IE" sz="2800" b="1" kern="0" spc="21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Life </a:t>
            </a:r>
            <a:r>
              <a:rPr sz="2800" b="1" kern="0" spc="21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Expectancy</a:t>
            </a:r>
            <a:endParaRPr sz="2800" b="1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5262" marR="131452" algn="ctr" defTabSz="457223">
              <a:lnSpc>
                <a:spcPct val="207799"/>
              </a:lnSpc>
            </a:pPr>
            <a:r>
              <a:rPr sz="2800" b="1" kern="0" spc="98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in</a:t>
            </a:r>
            <a:r>
              <a:rPr sz="2800" b="1" kern="0" spc="182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sz="2800" b="1" kern="0" spc="22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Ireland </a:t>
            </a:r>
            <a:r>
              <a:rPr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(2022)</a:t>
            </a:r>
            <a:endParaRPr lang="en-IE" sz="2800" b="1" kern="0" spc="135" dirty="0">
              <a:solidFill>
                <a:srgbClr val="FFFFF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5262" marR="131452" algn="ctr" defTabSz="457223">
              <a:lnSpc>
                <a:spcPct val="207799"/>
              </a:lnSpc>
            </a:pPr>
            <a:r>
              <a:rPr lang="en-IE"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82.81 Years</a:t>
            </a:r>
            <a:endParaRPr sz="2800" b="1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35E127B-D7FF-2D2E-15A8-DB49DC1F94D3}"/>
              </a:ext>
            </a:extLst>
          </p:cNvPr>
          <p:cNvPicPr/>
          <p:nvPr/>
        </p:nvPicPr>
        <p:blipFill rotWithShape="1">
          <a:blip r:embed="rId3" cstate="print"/>
          <a:srcRect l="-1" r="426" b="6135"/>
          <a:stretch/>
        </p:blipFill>
        <p:spPr>
          <a:xfrm>
            <a:off x="3092451" y="758824"/>
            <a:ext cx="5398406" cy="36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01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344FED2-21B1-5460-9278-672C56079C68}"/>
              </a:ext>
            </a:extLst>
          </p:cNvPr>
          <p:cNvSpPr/>
          <p:nvPr/>
        </p:nvSpPr>
        <p:spPr>
          <a:xfrm>
            <a:off x="6670674" y="0"/>
            <a:ext cx="2471738" cy="5143500"/>
          </a:xfrm>
          <a:custGeom>
            <a:avLst/>
            <a:gdLst/>
            <a:ahLst/>
            <a:cxnLst/>
            <a:rect l="l" t="t" r="r" b="b"/>
            <a:pathLst>
              <a:path w="4943475" h="10144125">
                <a:moveTo>
                  <a:pt x="4943474" y="10143590"/>
                </a:moveTo>
                <a:lnTo>
                  <a:pt x="0" y="10143590"/>
                </a:lnTo>
                <a:lnTo>
                  <a:pt x="0" y="0"/>
                </a:lnTo>
                <a:lnTo>
                  <a:pt x="4943474" y="0"/>
                </a:lnTo>
                <a:lnTo>
                  <a:pt x="4943474" y="10143590"/>
                </a:lnTo>
                <a:close/>
              </a:path>
            </a:pathLst>
          </a:custGeom>
          <a:solidFill>
            <a:srgbClr val="771B61"/>
          </a:solidFill>
        </p:spPr>
        <p:txBody>
          <a:bodyPr wrap="square" lIns="0" tIns="0" rIns="0" bIns="0" rtlCol="0"/>
          <a:lstStyle/>
          <a:p>
            <a:pPr defTabSz="457223"/>
            <a:endParaRPr lang="en-IE" sz="90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32B4E9EA-823A-9320-6907-6D17F1C091E7}"/>
              </a:ext>
            </a:extLst>
          </p:cNvPr>
          <p:cNvSpPr txBox="1"/>
          <p:nvPr/>
        </p:nvSpPr>
        <p:spPr>
          <a:xfrm>
            <a:off x="6871855" y="637320"/>
            <a:ext cx="2110035" cy="34406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algn="ctr" defTabSz="457223">
              <a:spcBef>
                <a:spcPts val="50"/>
              </a:spcBef>
            </a:pPr>
            <a:r>
              <a:rPr lang="en-IE" sz="2800" b="1" kern="0" spc="21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Life </a:t>
            </a:r>
            <a:r>
              <a:rPr sz="2800" b="1" kern="0" spc="21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Expectancy</a:t>
            </a:r>
            <a:endParaRPr sz="2800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5262" marR="131452" algn="ctr" defTabSz="457223">
              <a:lnSpc>
                <a:spcPct val="207799"/>
              </a:lnSpc>
            </a:pPr>
            <a:r>
              <a:rPr sz="2800" b="1" kern="0" spc="98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in</a:t>
            </a:r>
            <a:r>
              <a:rPr sz="2800" b="1" kern="0" spc="182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sz="2800" b="1" kern="0" spc="227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Ireland </a:t>
            </a:r>
            <a:r>
              <a:rPr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(</a:t>
            </a:r>
            <a:r>
              <a:rPr lang="en-IE"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2100</a:t>
            </a:r>
            <a:r>
              <a:rPr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)</a:t>
            </a:r>
            <a:endParaRPr lang="en-IE" sz="2800" b="1" kern="0" spc="135" dirty="0">
              <a:solidFill>
                <a:srgbClr val="FFFFF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135262" marR="131452" algn="ctr" defTabSz="457223">
              <a:lnSpc>
                <a:spcPct val="207799"/>
              </a:lnSpc>
            </a:pPr>
            <a:r>
              <a:rPr lang="en-IE" sz="2800" b="1" kern="0" spc="135" dirty="0">
                <a:solidFill>
                  <a:srgbClr val="FFFFFF"/>
                </a:solidFill>
                <a:latin typeface="Catamaran" panose="020B0604020202020204" charset="0"/>
                <a:cs typeface="Catamaran" panose="020B0604020202020204" charset="0"/>
              </a:rPr>
              <a:t>92.3 Years</a:t>
            </a:r>
            <a:endParaRPr sz="2800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1BBF0F31-3B91-1C0D-ED74-4C0E1E08E19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897" y="920750"/>
            <a:ext cx="5645376" cy="39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C9298-9455-ED07-58B3-2B369A60A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466" y="123864"/>
            <a:ext cx="2291634" cy="5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9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81193EA6-EB54-627C-FF4D-B2208B0CF3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378" y="999670"/>
            <a:ext cx="4849104" cy="3144159"/>
          </a:xfrm>
          <a:prstGeom prst="rect">
            <a:avLst/>
          </a:prstGeom>
          <a:solidFill>
            <a:srgbClr val="771B6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4C2E03-03FA-1BE3-9CAB-9C7E861E1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29" y="97660"/>
            <a:ext cx="2192403" cy="467490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981C70FF-6766-38EE-510A-248ED3CE282B}"/>
              </a:ext>
            </a:extLst>
          </p:cNvPr>
          <p:cNvPicPr/>
          <p:nvPr/>
        </p:nvPicPr>
        <p:blipFill rotWithShape="1">
          <a:blip r:embed="rId5" cstate="print"/>
          <a:srcRect r="9386"/>
          <a:stretch/>
        </p:blipFill>
        <p:spPr>
          <a:xfrm>
            <a:off x="5623694" y="1581690"/>
            <a:ext cx="3189893" cy="2106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C81CFD-A59A-9C91-0640-D267C9B909DF}"/>
              </a:ext>
            </a:extLst>
          </p:cNvPr>
          <p:cNvSpPr txBox="1"/>
          <p:nvPr/>
        </p:nvSpPr>
        <p:spPr>
          <a:xfrm>
            <a:off x="5623695" y="799615"/>
            <a:ext cx="298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771B61"/>
                </a:solidFill>
                <a:latin typeface="Catamaran" panose="020B0604020202020204" charset="0"/>
                <a:cs typeface="Catamaran" panose="020B0604020202020204" charset="0"/>
              </a:rPr>
              <a:t>Unsustainable System</a:t>
            </a:r>
          </a:p>
        </p:txBody>
      </p:sp>
    </p:spTree>
    <p:extLst>
      <p:ext uri="{BB962C8B-B14F-4D97-AF65-F5344CB8AC3E}">
        <p14:creationId xmlns:p14="http://schemas.microsoft.com/office/powerpoint/2010/main" val="194100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2415CC32-C9F7-DE8E-1A8B-5E15FBFD53CE}"/>
              </a:ext>
            </a:extLst>
          </p:cNvPr>
          <p:cNvSpPr txBox="1">
            <a:spLocks/>
          </p:cNvSpPr>
          <p:nvPr/>
        </p:nvSpPr>
        <p:spPr>
          <a:xfrm>
            <a:off x="5391153" y="1110635"/>
            <a:ext cx="3356610" cy="46192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" defTabSz="685800">
              <a:spcBef>
                <a:spcPts val="50"/>
              </a:spcBef>
              <a:tabLst>
                <a:tab pos="1878107" algn="l"/>
              </a:tabLst>
            </a:pPr>
            <a:r>
              <a:rPr lang="en-IE" sz="3200" b="1" spc="298" dirty="0">
                <a:solidFill>
                  <a:srgbClr val="771B61"/>
                </a:solidFill>
                <a:latin typeface="Catamaran" panose="020B0604020202020204" charset="0"/>
                <a:cs typeface="Catamaran" panose="020B0604020202020204" charset="0"/>
              </a:rPr>
              <a:t>Health</a:t>
            </a:r>
            <a:r>
              <a:rPr lang="en-IE" sz="3200" b="1" spc="-47" dirty="0">
                <a:solidFill>
                  <a:srgbClr val="771B61"/>
                </a:solidFill>
                <a:latin typeface="Catamaran" panose="020B0604020202020204" charset="0"/>
                <a:cs typeface="Catamaran" panose="020B0604020202020204" charset="0"/>
              </a:rPr>
              <a:t>y </a:t>
            </a:r>
            <a:r>
              <a:rPr lang="en-IE" sz="3200" b="1" spc="240" dirty="0">
                <a:solidFill>
                  <a:srgbClr val="771B61"/>
                </a:solidFill>
                <a:latin typeface="Catamaran" panose="020B0604020202020204" charset="0"/>
                <a:cs typeface="Catamaran" panose="020B0604020202020204" charset="0"/>
              </a:rPr>
              <a:t>Agin</a:t>
            </a:r>
            <a:r>
              <a:rPr lang="en-IE" sz="3200" b="1" spc="-105" dirty="0">
                <a:solidFill>
                  <a:srgbClr val="771B61"/>
                </a:solidFill>
                <a:latin typeface="Catamaran" panose="020B0604020202020204" charset="0"/>
                <a:cs typeface="Catamaran" panose="020B0604020202020204" charset="0"/>
              </a:rPr>
              <a:t>g</a:t>
            </a:r>
            <a:endParaRPr lang="en-IE" sz="3200" b="1" dirty="0">
              <a:solidFill>
                <a:srgbClr val="771B61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1026" name="Picture 2" descr="Healthy Aging: Our Top Scientific Tips for Aging Well">
            <a:extLst>
              <a:ext uri="{FF2B5EF4-FFF2-40B4-BE49-F238E27FC236}">
                <a16:creationId xmlns:a16="http://schemas.microsoft.com/office/drawing/2014/main" id="{BCF33DF0-A30A-8985-4B73-1467DD12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1" y="1110635"/>
            <a:ext cx="4400534" cy="292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DB019-26FA-8A10-904B-1EB10231084C}"/>
              </a:ext>
            </a:extLst>
          </p:cNvPr>
          <p:cNvSpPr txBox="1"/>
          <p:nvPr/>
        </p:nvSpPr>
        <p:spPr>
          <a:xfrm>
            <a:off x="5009288" y="1895731"/>
            <a:ext cx="3852809" cy="1817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540" algn="ctr" defTabSz="457223">
              <a:lnSpc>
                <a:spcPct val="115399"/>
              </a:lnSpc>
              <a:spcBef>
                <a:spcPts val="50"/>
              </a:spcBef>
            </a:pPr>
            <a:r>
              <a:rPr lang="en-IE" kern="0" spc="127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“The</a:t>
            </a:r>
            <a:r>
              <a:rPr lang="en-IE" kern="0" spc="-8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47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process</a:t>
            </a:r>
            <a:r>
              <a:rPr lang="en-IE" kern="0" spc="-8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of</a:t>
            </a:r>
            <a:r>
              <a:rPr lang="en-IE" kern="0" spc="-8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-5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developing </a:t>
            </a:r>
            <a:r>
              <a:rPr lang="en-IE" kern="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and</a:t>
            </a:r>
            <a:r>
              <a:rPr lang="en-IE" kern="0" spc="-4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77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maintaining</a:t>
            </a:r>
            <a:r>
              <a:rPr lang="en-IE" kern="0" spc="-4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53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IE" b="1" kern="0" spc="5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functional</a:t>
            </a:r>
            <a:r>
              <a:rPr lang="en-IE" b="1" kern="0" spc="-1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b="1" kern="0" spc="62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ability</a:t>
            </a:r>
            <a:r>
              <a:rPr lang="en-IE" b="1" kern="0" spc="-1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6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that</a:t>
            </a:r>
            <a:r>
              <a:rPr lang="en-IE" kern="0" spc="-1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kern="0" spc="-5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enables </a:t>
            </a:r>
            <a:r>
              <a:rPr lang="en-IE" b="1" kern="0" spc="6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wellbeing</a:t>
            </a:r>
            <a:r>
              <a:rPr lang="en-IE" b="1" kern="0" spc="-13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b="1" kern="0" spc="14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in</a:t>
            </a:r>
            <a:r>
              <a:rPr lang="en-IE" b="1" kern="0" spc="-1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b="1" kern="0" spc="43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older</a:t>
            </a:r>
            <a:r>
              <a:rPr lang="en-IE" b="1" kern="0" spc="-13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b="1" kern="0" spc="-5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age</a:t>
            </a:r>
            <a:r>
              <a:rPr lang="en-IE" kern="0" spc="-5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."</a:t>
            </a:r>
            <a:endParaRPr lang="en-IE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defTabSz="457223">
              <a:spcBef>
                <a:spcPts val="13"/>
              </a:spcBef>
            </a:pPr>
            <a:endParaRPr lang="en-IE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defTabSz="457223">
              <a:spcBef>
                <a:spcPts val="13"/>
              </a:spcBef>
            </a:pPr>
            <a:endParaRPr lang="en-IE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 marL="6350" algn="r" defTabSz="457223"/>
            <a:r>
              <a:rPr lang="en-IE" sz="1400" kern="0" spc="102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-</a:t>
            </a:r>
            <a:r>
              <a:rPr lang="en-IE" sz="1400" kern="0" spc="5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sz="1400" i="1" kern="0" spc="73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World</a:t>
            </a:r>
            <a:r>
              <a:rPr lang="en-IE" sz="1400" i="1" kern="0" spc="-2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sz="1400" i="1" kern="0" spc="6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Health</a:t>
            </a:r>
            <a:r>
              <a:rPr lang="en-IE" sz="1400" i="1" kern="0" spc="-20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IE" sz="1400" i="1" kern="0" spc="45" dirty="0">
                <a:solidFill>
                  <a:sysClr val="windowText" lastClr="000000"/>
                </a:solidFill>
                <a:latin typeface="Catamaran" panose="020B0604020202020204" charset="0"/>
                <a:cs typeface="Catamaran" panose="020B0604020202020204" charset="0"/>
              </a:rPr>
              <a:t>Organisation (WHO)</a:t>
            </a:r>
            <a:endParaRPr lang="en-IE" sz="1400" kern="0" dirty="0">
              <a:solidFill>
                <a:sysClr val="windowText" lastClr="000000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98711-460D-4113-B247-BDDDC54B7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979" y="4565725"/>
            <a:ext cx="2404809" cy="5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18E30-AE18-8FC9-2AA7-0402A3BF0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2" t="2439" r="3098" b="2775"/>
          <a:stretch/>
        </p:blipFill>
        <p:spPr>
          <a:xfrm>
            <a:off x="364571" y="50800"/>
            <a:ext cx="8414858" cy="504190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1A7617A-848A-E345-BE99-C97228EF1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3088ACA-6532-5B47-9D60-7AF590FE300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14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F9F5-E213-D6C9-3A78-D721BBE2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Catamaran" panose="020B0604020202020204" charset="0"/>
                <a:cs typeface="Catamaran" panose="020B0604020202020204" charset="0"/>
              </a:rPr>
              <a:t>The research says…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DC796-E030-680F-AFC0-1E5C6FA97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88ACA-6532-5B47-9D60-7AF590FE300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9708812-784E-F077-9014-B248B3947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 b="72498"/>
          <a:stretch/>
        </p:blipFill>
        <p:spPr bwMode="auto">
          <a:xfrm>
            <a:off x="1533899" y="1406236"/>
            <a:ext cx="5896091" cy="22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626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8">
      <a:dk1>
        <a:srgbClr val="771B61"/>
      </a:dk1>
      <a:lt1>
        <a:srgbClr val="FFFFFF"/>
      </a:lt1>
      <a:dk2>
        <a:srgbClr val="666D70"/>
      </a:dk2>
      <a:lt2>
        <a:srgbClr val="D7DBDB"/>
      </a:lt2>
      <a:accent1>
        <a:srgbClr val="218942"/>
      </a:accent1>
      <a:accent2>
        <a:srgbClr val="EF5A24"/>
      </a:accent2>
      <a:accent3>
        <a:srgbClr val="503678"/>
      </a:accent3>
      <a:accent4>
        <a:srgbClr val="5F225C"/>
      </a:accent4>
      <a:accent5>
        <a:srgbClr val="A15AA9"/>
      </a:accent5>
      <a:accent6>
        <a:srgbClr val="503678"/>
      </a:accent6>
      <a:hlink>
        <a:srgbClr val="0080C5"/>
      </a:hlink>
      <a:folHlink>
        <a:srgbClr val="0081C6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8C2328E6-40D8-2F45-966E-FBF7B746ACB2}" vid="{CC3B236D-6430-5243-AE98-0B47A88C8A90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D3F5DA8317D4FA1BF263AD9450AE7" ma:contentTypeVersion="16" ma:contentTypeDescription="Create a new document." ma:contentTypeScope="" ma:versionID="62a1e5bdeafb9737a409b74222158036">
  <xsd:schema xmlns:xsd="http://www.w3.org/2001/XMLSchema" xmlns:xs="http://www.w3.org/2001/XMLSchema" xmlns:p="http://schemas.microsoft.com/office/2006/metadata/properties" xmlns:ns2="09b9bf34-f228-4662-81a2-f53b480e327f" xmlns:ns3="eff97c1d-7040-47d2-813c-6411ae8b94f4" targetNamespace="http://schemas.microsoft.com/office/2006/metadata/properties" ma:root="true" ma:fieldsID="9e4f6e3786dd698f974f77604f082633" ns2:_="" ns3:_="">
    <xsd:import namespace="09b9bf34-f228-4662-81a2-f53b480e327f"/>
    <xsd:import namespace="eff97c1d-7040-47d2-813c-6411ae8b94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9bf34-f228-4662-81a2-f53b480e32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ad8b9ce-7cfe-4c6e-ad5f-084dd22e8f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97c1d-7040-47d2-813c-6411ae8b94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e27469-2095-4a0b-95cb-41d9ca007fee}" ma:internalName="TaxCatchAll" ma:showField="CatchAllData" ma:web="eff97c1d-7040-47d2-813c-6411ae8b94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b9bf34-f228-4662-81a2-f53b480e327f">
      <Terms xmlns="http://schemas.microsoft.com/office/infopath/2007/PartnerControls"/>
    </lcf76f155ced4ddcb4097134ff3c332f>
    <TaxCatchAll xmlns="eff97c1d-7040-47d2-813c-6411ae8b94f4" xsi:nil="true"/>
    <SharedWithUsers xmlns="eff97c1d-7040-47d2-813c-6411ae8b94f4">
      <UserInfo>
        <DisplayName>Griffin, Miriam</DisplayName>
        <AccountId>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992EF2C-33DB-4854-A744-C6B8856162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EDBBC6-96BF-4BBB-93F5-D7729BDA31E2}">
  <ds:schemaRefs>
    <ds:schemaRef ds:uri="09b9bf34-f228-4662-81a2-f53b480e327f"/>
    <ds:schemaRef ds:uri="eff97c1d-7040-47d2-813c-6411ae8b94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AD99EE-7505-4943-A7B5-2E5830D4D239}">
  <ds:schemaRefs>
    <ds:schemaRef ds:uri="http://schemas.microsoft.com/office/2006/metadata/properties"/>
    <ds:schemaRef ds:uri="eff97c1d-7040-47d2-813c-6411ae8b94f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09b9bf34-f228-4662-81a2-f53b480e327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212</TotalTime>
  <Words>810</Words>
  <Application>Microsoft Office PowerPoint</Application>
  <PresentationFormat>On-screen Show (16:9)</PresentationFormat>
  <Paragraphs>156</Paragraphs>
  <Slides>27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Calibri</vt:lpstr>
      <vt:lpstr>Wingdings</vt:lpstr>
      <vt:lpstr>Montserrat</vt:lpstr>
      <vt:lpstr>Corbel</vt:lpstr>
      <vt:lpstr>Franklin Gothic Demi</vt:lpstr>
      <vt:lpstr>Calibri Light</vt:lpstr>
      <vt:lpstr>Arial Black</vt:lpstr>
      <vt:lpstr>Arial</vt:lpstr>
      <vt:lpstr>Verdana</vt:lpstr>
      <vt:lpstr>Catamaran</vt:lpstr>
      <vt:lpstr>Custom Design</vt:lpstr>
      <vt:lpstr>Office Theme</vt:lpstr>
      <vt:lpstr>Bitmap Image</vt:lpstr>
      <vt:lpstr>Active Aging &amp; Falls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research says…</vt:lpstr>
      <vt:lpstr>The research says…</vt:lpstr>
      <vt:lpstr>PowerPoint Presentation</vt:lpstr>
      <vt:lpstr>PowerPoint Presentation</vt:lpstr>
      <vt:lpstr>PowerPoint Presentation</vt:lpstr>
      <vt:lpstr>Any other options?</vt:lpstr>
      <vt:lpstr>Strength Exercises</vt:lpstr>
      <vt:lpstr>Balance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to sleep like a baby: </vt:lpstr>
      <vt:lpstr>Look after your mood</vt:lpstr>
      <vt:lpstr>Take home messages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Joe Bukovac</dc:creator>
  <cp:keywords>SYS512502</cp:keywords>
  <dc:description/>
  <cp:lastModifiedBy>Power, Mairead</cp:lastModifiedBy>
  <cp:revision>3</cp:revision>
  <cp:lastPrinted>2024-03-28T10:40:43Z</cp:lastPrinted>
  <dcterms:created xsi:type="dcterms:W3CDTF">2021-10-14T17:04:46Z</dcterms:created>
  <dcterms:modified xsi:type="dcterms:W3CDTF">2024-03-28T12:07:08Z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cility">
    <vt:lpwstr/>
  </property>
  <property fmtid="{D5CDD505-2E9C-101B-9397-08002B2CF9AE}" pid="3" name="Template Type">
    <vt:lpwstr>109;#PowerPoint|53014d65-2a80-4bb9-a8d0-3481f0cda7bc</vt:lpwstr>
  </property>
  <property fmtid="{D5CDD505-2E9C-101B-9397-08002B2CF9AE}" pid="4" name="ContentTypeId">
    <vt:lpwstr>0x010100A87D3F5DA8317D4FA1BF263AD9450AE7</vt:lpwstr>
  </property>
  <property fmtid="{D5CDD505-2E9C-101B-9397-08002B2CF9AE}" pid="5" name="TaxCatchAll">
    <vt:lpwstr>109;#PowerPoint|53014d65-2a80-4bb9-a8d0-3481f0cda7bc</vt:lpwstr>
  </property>
  <property fmtid="{D5CDD505-2E9C-101B-9397-08002B2CF9AE}" pid="6" name="Gateway">
    <vt:lpwstr/>
  </property>
  <property fmtid="{D5CDD505-2E9C-101B-9397-08002B2CF9AE}" pid="7" name="UPMC Department">
    <vt:lpwstr/>
  </property>
  <property fmtid="{D5CDD505-2E9C-101B-9397-08002B2CF9AE}" pid="8" name="Order">
    <vt:r8>8700</vt:r8>
  </property>
  <property fmtid="{D5CDD505-2E9C-101B-9397-08002B2CF9AE}" pid="9" name="xd_Signature">
    <vt:bool>false</vt:bool>
  </property>
  <property fmtid="{D5CDD505-2E9C-101B-9397-08002B2CF9AE}" pid="10" name="Guide Type">
    <vt:lpwstr/>
  </property>
  <property fmtid="{D5CDD505-2E9C-101B-9397-08002B2CF9AE}" pid="11" name="xd_ProgID">
    <vt:lpwstr/>
  </property>
  <property fmtid="{D5CDD505-2E9C-101B-9397-08002B2CF9AE}" pid="12" name="Manual Type">
    <vt:lpwstr/>
  </property>
  <property fmtid="{D5CDD505-2E9C-101B-9397-08002B2CF9AE}" pid="13" name="Form TypeTaxHTField0">
    <vt:lpwstr/>
  </property>
  <property fmtid="{D5CDD505-2E9C-101B-9397-08002B2CF9AE}" pid="14" name="Form Type">
    <vt:lpwstr/>
  </property>
  <property fmtid="{D5CDD505-2E9C-101B-9397-08002B2CF9AE}" pid="15" name="Guide TypeTaxHTField0">
    <vt:lpwstr/>
  </property>
  <property fmtid="{D5CDD505-2E9C-101B-9397-08002B2CF9AE}" pid="16" name="TemplateUrl">
    <vt:lpwstr/>
  </property>
  <property fmtid="{D5CDD505-2E9C-101B-9397-08002B2CF9AE}" pid="17" name="Manual TypeTaxHTField0">
    <vt:lpwstr/>
  </property>
  <property fmtid="{D5CDD505-2E9C-101B-9397-08002B2CF9AE}" pid="18" name="JobFamily">
    <vt:lpwstr>2;#All Job Families|fc0c399f-7593-4fa0-b21a-a408909d74e4</vt:lpwstr>
  </property>
  <property fmtid="{D5CDD505-2E9C-101B-9397-08002B2CF9AE}" pid="19" name="Topic">
    <vt:lpwstr>38;#Communications and Marketing|61441077-5036-4f7c-96ae-3787ba87ac85</vt:lpwstr>
  </property>
  <property fmtid="{D5CDD505-2E9C-101B-9397-08002B2CF9AE}" pid="20" name="BusinessUnit">
    <vt:lpwstr>1;#All Business Units|0d720952-413d-4e89-8cd6-06b85e9c17fb</vt:lpwstr>
  </property>
  <property fmtid="{D5CDD505-2E9C-101B-9397-08002B2CF9AE}" pid="21" name="Content Collector">
    <vt:lpwstr>1335;#PowerPoints|36ec3219-a17c-4cbc-a68d-09e209fc0bbb</vt:lpwstr>
  </property>
  <property fmtid="{D5CDD505-2E9C-101B-9397-08002B2CF9AE}" pid="22" name="Managers">
    <vt:lpwstr>3;#Non-manager|d12c5e93-d095-4401-8670-d67e7df93c65</vt:lpwstr>
  </property>
  <property fmtid="{D5CDD505-2E9C-101B-9397-08002B2CF9AE}" pid="23" name="MSIP_Label_5e4b1be8-281e-475d-98b0-21c3457e5a46_Enabled">
    <vt:lpwstr>true</vt:lpwstr>
  </property>
  <property fmtid="{D5CDD505-2E9C-101B-9397-08002B2CF9AE}" pid="24" name="MSIP_Label_5e4b1be8-281e-475d-98b0-21c3457e5a46_SetDate">
    <vt:lpwstr>2022-06-15T08:35:10Z</vt:lpwstr>
  </property>
  <property fmtid="{D5CDD505-2E9C-101B-9397-08002B2CF9AE}" pid="25" name="MSIP_Label_5e4b1be8-281e-475d-98b0-21c3457e5a46_Method">
    <vt:lpwstr>Standard</vt:lpwstr>
  </property>
  <property fmtid="{D5CDD505-2E9C-101B-9397-08002B2CF9AE}" pid="26" name="MSIP_Label_5e4b1be8-281e-475d-98b0-21c3457e5a46_Name">
    <vt:lpwstr>Public</vt:lpwstr>
  </property>
  <property fmtid="{D5CDD505-2E9C-101B-9397-08002B2CF9AE}" pid="27" name="MSIP_Label_5e4b1be8-281e-475d-98b0-21c3457e5a46_SiteId">
    <vt:lpwstr>8b3dd73e-4e72-4679-b191-56da1588712b</vt:lpwstr>
  </property>
  <property fmtid="{D5CDD505-2E9C-101B-9397-08002B2CF9AE}" pid="28" name="MSIP_Label_5e4b1be8-281e-475d-98b0-21c3457e5a46_ActionId">
    <vt:lpwstr>a0fe9704-5783-43d3-8d0c-b9ff45974d33</vt:lpwstr>
  </property>
  <property fmtid="{D5CDD505-2E9C-101B-9397-08002B2CF9AE}" pid="29" name="MSIP_Label_5e4b1be8-281e-475d-98b0-21c3457e5a46_ContentBits">
    <vt:lpwstr>0</vt:lpwstr>
  </property>
  <property fmtid="{D5CDD505-2E9C-101B-9397-08002B2CF9AE}" pid="30" name="MediaServiceImageTags">
    <vt:lpwstr/>
  </property>
</Properties>
</file>